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92" r:id="rId1"/>
  </p:sldMasterIdLst>
  <p:notesMasterIdLst>
    <p:notesMasterId r:id="rId16"/>
  </p:notesMasterIdLst>
  <p:sldIdLst>
    <p:sldId id="791" r:id="rId2"/>
    <p:sldId id="1958" r:id="rId3"/>
    <p:sldId id="1969" r:id="rId4"/>
    <p:sldId id="1960" r:id="rId5"/>
    <p:sldId id="1959" r:id="rId6"/>
    <p:sldId id="1970" r:id="rId7"/>
    <p:sldId id="1971" r:id="rId8"/>
    <p:sldId id="1961" r:id="rId9"/>
    <p:sldId id="1962" r:id="rId10"/>
    <p:sldId id="1963" r:id="rId11"/>
    <p:sldId id="1964" r:id="rId12"/>
    <p:sldId id="1965" r:id="rId13"/>
    <p:sldId id="1966" r:id="rId14"/>
    <p:sldId id="1972" r:id="rId15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FF"/>
    <a:srgbClr val="F8CD62"/>
    <a:srgbClr val="FFE697"/>
    <a:srgbClr val="006600"/>
    <a:srgbClr val="49702E"/>
    <a:srgbClr val="339933"/>
    <a:srgbClr val="008000"/>
    <a:srgbClr val="9900FF"/>
    <a:srgbClr val="800080"/>
    <a:srgbClr val="0D5C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4054" autoAdjust="0"/>
    <p:restoredTop sz="85956" autoAdjust="0"/>
  </p:normalViewPr>
  <p:slideViewPr>
    <p:cSldViewPr>
      <p:cViewPr varScale="1">
        <p:scale>
          <a:sx n="51" d="100"/>
          <a:sy n="51" d="100"/>
        </p:scale>
        <p:origin x="1224" y="4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42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BB9FF78-CF7A-4F87-A324-D27877F0724B}" type="datetimeFigureOut">
              <a:rPr lang="en-US"/>
              <a:pPr>
                <a:defRPr/>
              </a:pPr>
              <a:t>6/19/2026</a:t>
            </a:fld>
            <a:endParaRPr lang="en-A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AU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AU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FD1C2D2-A18F-4EF3-BB01-243E8025694E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974796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D1C2D2-A18F-4EF3-BB01-243E8025694E}" type="slidenum">
              <a:rPr lang="en-AU" smtClean="0"/>
              <a:pPr>
                <a:defRPr/>
              </a:pPr>
              <a:t>1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226820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FD1C2D2-A18F-4EF3-BB01-243E8025694E}" type="slidenum">
              <a:rPr lang="en-AU" smtClean="0"/>
              <a:pPr>
                <a:defRPr/>
              </a:pPr>
              <a:t>3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638990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FD1C2D2-A18F-4EF3-BB01-243E8025694E}" type="slidenum">
              <a:rPr lang="en-AU" smtClean="0"/>
              <a:pPr>
                <a:defRPr/>
              </a:pPr>
              <a:t>14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642663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F9B6F01-4199-40ED-A6B3-392A62069A60}" type="datetimeFigureOut">
              <a:rPr lang="en-US" smtClean="0">
                <a:solidFill>
                  <a:srgbClr val="FFFFFF"/>
                </a:solidFill>
              </a:rPr>
              <a:pPr>
                <a:defRPr/>
              </a:pPr>
              <a:t>6/19/2026</a:t>
            </a:fld>
            <a:endParaRPr lang="en-AU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AU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CA1913-9E77-4D9A-AD1B-BF4697BC3EBB}" type="slidenum">
              <a:rPr lang="en-A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510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2E193-AE22-473A-901C-A3A7C3BA9DE2}" type="datetimeFigureOut">
              <a:rPr lang="en-US" smtClean="0">
                <a:solidFill>
                  <a:srgbClr val="FFFFFF"/>
                </a:solidFill>
              </a:rPr>
              <a:pPr/>
              <a:t>6/19/2026</a:t>
            </a:fld>
            <a:endParaRPr lang="en-AU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1FA7B-12F6-49D7-9940-67ECCED3D75E}" type="slidenum">
              <a:rPr lang="en-AU" smtClean="0">
                <a:solidFill>
                  <a:srgbClr val="FFFFFF"/>
                </a:solidFill>
              </a:rPr>
              <a:pPr/>
              <a:t>‹#›</a:t>
            </a:fld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468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2E193-AE22-473A-901C-A3A7C3BA9DE2}" type="datetimeFigureOut">
              <a:rPr lang="en-US" smtClean="0">
                <a:solidFill>
                  <a:srgbClr val="FFFFFF"/>
                </a:solidFill>
              </a:rPr>
              <a:pPr/>
              <a:t>6/19/2026</a:t>
            </a:fld>
            <a:endParaRPr lang="en-AU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1FA7B-12F6-49D7-9940-67ECCED3D75E}" type="slidenum">
              <a:rPr lang="en-AU" smtClean="0">
                <a:solidFill>
                  <a:srgbClr val="FFFFFF"/>
                </a:solidFill>
              </a:rPr>
              <a:pPr/>
              <a:t>‹#›</a:t>
            </a:fld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2880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481E529-7A2C-4894-82AF-930E2093A8A8}" type="datetimeFigureOut">
              <a:rPr lang="en-US" smtClean="0">
                <a:solidFill>
                  <a:srgbClr val="FFFFFF"/>
                </a:solidFill>
              </a:rPr>
              <a:pPr>
                <a:defRPr/>
              </a:pPr>
              <a:t>6/19/2026</a:t>
            </a:fld>
            <a:endParaRPr lang="en-AU" dirty="0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AU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C3728B-D145-4940-920D-FF79AEC8D5D6}" type="slidenum">
              <a:rPr lang="en-A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srgbClr val="FFFFFF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66751" y="500042"/>
            <a:ext cx="11049000" cy="5572146"/>
          </a:xfrm>
        </p:spPr>
        <p:txBody>
          <a:bodyPr/>
          <a:lstStyle>
            <a:lvl1pPr marL="0" indent="0">
              <a:defRPr sz="4000">
                <a:latin typeface="Calibri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704949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71745"/>
            <a:ext cx="10363200" cy="1470025"/>
          </a:xfrm>
        </p:spPr>
        <p:txBody>
          <a:bodyPr>
            <a:noAutofit/>
          </a:bodyPr>
          <a:lstStyle>
            <a:lvl1pPr>
              <a:defRPr sz="6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1880" y="5929330"/>
            <a:ext cx="11468240" cy="752468"/>
          </a:xfrm>
        </p:spPr>
        <p:txBody>
          <a:bodyPr>
            <a:normAutofit/>
          </a:bodyPr>
          <a:lstStyle>
            <a:lvl1pPr marL="0" indent="0" algn="ctr">
              <a:buNone/>
              <a:defRPr sz="2400" b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CAD7E-3425-4E10-B86A-0E2882DF752C}" type="datetimeFigureOut">
              <a:rPr lang="en-US" smtClean="0">
                <a:solidFill>
                  <a:srgbClr val="FFFFFF"/>
                </a:solidFill>
              </a:rPr>
              <a:pPr/>
              <a:t>6/19/2026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A779A-9168-4779-BEEF-0A2FA7FCC24C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381126" y="714376"/>
            <a:ext cx="9429749" cy="1071563"/>
          </a:xfrm>
        </p:spPr>
        <p:txBody>
          <a:bodyPr>
            <a:normAutofit/>
          </a:bodyPr>
          <a:lstStyle>
            <a:lvl1pPr algn="ctr">
              <a:defRPr sz="3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263948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71745"/>
            <a:ext cx="10363200" cy="1470025"/>
          </a:xfrm>
        </p:spPr>
        <p:txBody>
          <a:bodyPr>
            <a:noAutofit/>
          </a:bodyPr>
          <a:lstStyle>
            <a:lvl1pPr>
              <a:defRPr sz="6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1880" y="5929330"/>
            <a:ext cx="11468240" cy="752468"/>
          </a:xfrm>
        </p:spPr>
        <p:txBody>
          <a:bodyPr>
            <a:normAutofit/>
          </a:bodyPr>
          <a:lstStyle>
            <a:lvl1pPr marL="0" indent="0" algn="ctr">
              <a:buNone/>
              <a:defRPr sz="2400" b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CAD7E-3425-4E10-B86A-0E2882DF752C}" type="datetimeFigureOut">
              <a:rPr lang="en-US" smtClean="0">
                <a:solidFill>
                  <a:srgbClr val="FFFFFF"/>
                </a:solidFill>
              </a:rPr>
              <a:pPr/>
              <a:t>6/19/2026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A779A-9168-4779-BEEF-0A2FA7FCC24C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381126" y="714376"/>
            <a:ext cx="9429749" cy="1071563"/>
          </a:xfrm>
        </p:spPr>
        <p:txBody>
          <a:bodyPr>
            <a:normAutofit/>
          </a:bodyPr>
          <a:lstStyle>
            <a:lvl1pPr algn="ctr">
              <a:defRPr sz="3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493931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71745"/>
            <a:ext cx="10363200" cy="1470025"/>
          </a:xfrm>
        </p:spPr>
        <p:txBody>
          <a:bodyPr>
            <a:noAutofit/>
          </a:bodyPr>
          <a:lstStyle>
            <a:lvl1pPr>
              <a:defRPr sz="6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1880" y="5929330"/>
            <a:ext cx="11468240" cy="752468"/>
          </a:xfrm>
        </p:spPr>
        <p:txBody>
          <a:bodyPr>
            <a:normAutofit/>
          </a:bodyPr>
          <a:lstStyle>
            <a:lvl1pPr marL="0" indent="0" algn="ctr">
              <a:buNone/>
              <a:defRPr sz="2400" b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CAD7E-3425-4E10-B86A-0E2882DF752C}" type="datetimeFigureOut">
              <a:rPr lang="en-US" smtClean="0">
                <a:solidFill>
                  <a:srgbClr val="FFFFFF"/>
                </a:solidFill>
              </a:rPr>
              <a:pPr/>
              <a:t>6/19/2026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A779A-9168-4779-BEEF-0A2FA7FCC24C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381126" y="714376"/>
            <a:ext cx="9429749" cy="1071563"/>
          </a:xfrm>
        </p:spPr>
        <p:txBody>
          <a:bodyPr>
            <a:normAutofit/>
          </a:bodyPr>
          <a:lstStyle>
            <a:lvl1pPr algn="ctr">
              <a:defRPr sz="3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198082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71745"/>
            <a:ext cx="10363200" cy="1470025"/>
          </a:xfrm>
        </p:spPr>
        <p:txBody>
          <a:bodyPr>
            <a:noAutofit/>
          </a:bodyPr>
          <a:lstStyle>
            <a:lvl1pPr>
              <a:defRPr sz="6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1880" y="5929330"/>
            <a:ext cx="11468240" cy="752468"/>
          </a:xfrm>
        </p:spPr>
        <p:txBody>
          <a:bodyPr>
            <a:normAutofit/>
          </a:bodyPr>
          <a:lstStyle>
            <a:lvl1pPr marL="0" indent="0" algn="ctr">
              <a:buNone/>
              <a:defRPr sz="2400" b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CAD7E-3425-4E10-B86A-0E2882DF75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6/19/2026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A779A-9168-4779-BEEF-0A2FA7FCC2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381126" y="714376"/>
            <a:ext cx="9429749" cy="1071563"/>
          </a:xfrm>
        </p:spPr>
        <p:txBody>
          <a:bodyPr>
            <a:normAutofit/>
          </a:bodyPr>
          <a:lstStyle>
            <a:lvl1pPr algn="ctr">
              <a:defRPr sz="3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396304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90459" y="285728"/>
            <a:ext cx="11811083" cy="6357982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189738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71745"/>
            <a:ext cx="10363200" cy="1470025"/>
          </a:xfrm>
        </p:spPr>
        <p:txBody>
          <a:bodyPr>
            <a:noAutofit/>
          </a:bodyPr>
          <a:lstStyle>
            <a:lvl1pPr>
              <a:defRPr sz="6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1880" y="5929330"/>
            <a:ext cx="11468240" cy="752468"/>
          </a:xfrm>
        </p:spPr>
        <p:txBody>
          <a:bodyPr>
            <a:normAutofit/>
          </a:bodyPr>
          <a:lstStyle>
            <a:lvl1pPr marL="0" indent="0" algn="ctr">
              <a:buNone/>
              <a:defRPr sz="2400" b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CAD7E-3425-4E10-B86A-0E2882DF752C}" type="datetimeFigureOut">
              <a:rPr lang="en-US" smtClean="0">
                <a:solidFill>
                  <a:srgbClr val="FFFFFF"/>
                </a:solidFill>
              </a:rPr>
              <a:pPr/>
              <a:t>6/19/2026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A779A-9168-4779-BEEF-0A2FA7FCC24C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381126" y="714376"/>
            <a:ext cx="9429749" cy="1071563"/>
          </a:xfrm>
        </p:spPr>
        <p:txBody>
          <a:bodyPr>
            <a:normAutofit/>
          </a:bodyPr>
          <a:lstStyle>
            <a:lvl1pPr algn="ctr">
              <a:defRPr sz="3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717855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71745"/>
            <a:ext cx="10363200" cy="1470025"/>
          </a:xfrm>
        </p:spPr>
        <p:txBody>
          <a:bodyPr>
            <a:noAutofit/>
          </a:bodyPr>
          <a:lstStyle>
            <a:lvl1pPr>
              <a:defRPr sz="6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1880" y="5929330"/>
            <a:ext cx="11468240" cy="752468"/>
          </a:xfrm>
        </p:spPr>
        <p:txBody>
          <a:bodyPr>
            <a:normAutofit/>
          </a:bodyPr>
          <a:lstStyle>
            <a:lvl1pPr marL="0" indent="0" algn="ctr">
              <a:buNone/>
              <a:defRPr sz="2400" b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CAD7E-3425-4E10-B86A-0E2882DF752C}" type="datetimeFigureOut">
              <a:rPr lang="en-US" smtClean="0">
                <a:solidFill>
                  <a:srgbClr val="FFFFFF"/>
                </a:solidFill>
              </a:rPr>
              <a:pPr/>
              <a:t>6/19/2026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A779A-9168-4779-BEEF-0A2FA7FCC24C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381126" y="714376"/>
            <a:ext cx="9429749" cy="1071563"/>
          </a:xfrm>
        </p:spPr>
        <p:txBody>
          <a:bodyPr>
            <a:normAutofit/>
          </a:bodyPr>
          <a:lstStyle>
            <a:lvl1pPr algn="ctr">
              <a:defRPr sz="3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60999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8B2E43-0B2F-4C2C-8D8C-F9427E4E7819}" type="datetimeFigureOut">
              <a:rPr lang="en-US" smtClean="0">
                <a:solidFill>
                  <a:srgbClr val="FFFFFF"/>
                </a:solidFill>
              </a:rPr>
              <a:pPr>
                <a:defRPr/>
              </a:pPr>
              <a:t>6/19/2026</a:t>
            </a:fld>
            <a:endParaRPr lang="en-AU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AU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052D33-CEB8-4216-BF27-3CBBEA8C0E62}" type="slidenum">
              <a:rPr lang="en-A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4765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71745"/>
            <a:ext cx="10363200" cy="1470025"/>
          </a:xfrm>
        </p:spPr>
        <p:txBody>
          <a:bodyPr>
            <a:noAutofit/>
          </a:bodyPr>
          <a:lstStyle>
            <a:lvl1pPr>
              <a:defRPr sz="6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1880" y="5929330"/>
            <a:ext cx="11468240" cy="752468"/>
          </a:xfrm>
        </p:spPr>
        <p:txBody>
          <a:bodyPr>
            <a:normAutofit/>
          </a:bodyPr>
          <a:lstStyle>
            <a:lvl1pPr marL="0" indent="0" algn="ctr">
              <a:buNone/>
              <a:defRPr sz="2400" b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CAD7E-3425-4E10-B86A-0E2882DF752C}" type="datetimeFigureOut">
              <a:rPr lang="en-US" smtClean="0">
                <a:solidFill>
                  <a:srgbClr val="FFFFFF"/>
                </a:solidFill>
              </a:rPr>
              <a:pPr/>
              <a:t>6/19/2026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A779A-9168-4779-BEEF-0A2FA7FCC24C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381126" y="714376"/>
            <a:ext cx="9429749" cy="1071563"/>
          </a:xfrm>
        </p:spPr>
        <p:txBody>
          <a:bodyPr>
            <a:normAutofit/>
          </a:bodyPr>
          <a:lstStyle>
            <a:lvl1pPr algn="ctr">
              <a:defRPr sz="3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698956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71745"/>
            <a:ext cx="10363200" cy="1470025"/>
          </a:xfrm>
        </p:spPr>
        <p:txBody>
          <a:bodyPr>
            <a:noAutofit/>
          </a:bodyPr>
          <a:lstStyle>
            <a:lvl1pPr>
              <a:defRPr sz="6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1880" y="5929330"/>
            <a:ext cx="11468240" cy="752468"/>
          </a:xfrm>
        </p:spPr>
        <p:txBody>
          <a:bodyPr>
            <a:normAutofit/>
          </a:bodyPr>
          <a:lstStyle>
            <a:lvl1pPr marL="0" indent="0" algn="ctr">
              <a:buNone/>
              <a:defRPr sz="2400" b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CAD7E-3425-4E10-B86A-0E2882DF752C}" type="datetimeFigureOut">
              <a:rPr lang="en-US" smtClean="0">
                <a:solidFill>
                  <a:srgbClr val="FFFFFF"/>
                </a:solidFill>
              </a:rPr>
              <a:pPr/>
              <a:t>6/19/2026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A779A-9168-4779-BEEF-0A2FA7FCC24C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381126" y="714376"/>
            <a:ext cx="9429749" cy="1071563"/>
          </a:xfrm>
        </p:spPr>
        <p:txBody>
          <a:bodyPr>
            <a:normAutofit/>
          </a:bodyPr>
          <a:lstStyle>
            <a:lvl1pPr algn="ctr">
              <a:defRPr sz="3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15016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71745"/>
            <a:ext cx="10363200" cy="1470025"/>
          </a:xfrm>
        </p:spPr>
        <p:txBody>
          <a:bodyPr>
            <a:noAutofit/>
          </a:bodyPr>
          <a:lstStyle>
            <a:lvl1pPr>
              <a:defRPr sz="6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1880" y="5929330"/>
            <a:ext cx="11468240" cy="752468"/>
          </a:xfrm>
        </p:spPr>
        <p:txBody>
          <a:bodyPr>
            <a:normAutofit/>
          </a:bodyPr>
          <a:lstStyle>
            <a:lvl1pPr marL="0" indent="0" algn="ctr">
              <a:buNone/>
              <a:defRPr sz="2400" b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CAD7E-3425-4E10-B86A-0E2882DF752C}" type="datetimeFigureOut">
              <a:rPr lang="en-US" smtClean="0">
                <a:solidFill>
                  <a:srgbClr val="FFFFFF"/>
                </a:solidFill>
              </a:rPr>
              <a:pPr/>
              <a:t>6/19/2026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A779A-9168-4779-BEEF-0A2FA7FCC24C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381126" y="714376"/>
            <a:ext cx="9429749" cy="1071563"/>
          </a:xfrm>
        </p:spPr>
        <p:txBody>
          <a:bodyPr>
            <a:normAutofit/>
          </a:bodyPr>
          <a:lstStyle>
            <a:lvl1pPr algn="ctr">
              <a:defRPr sz="3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59142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90459" y="285728"/>
            <a:ext cx="11811083" cy="6357982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850938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71745"/>
            <a:ext cx="10363200" cy="1470025"/>
          </a:xfrm>
        </p:spPr>
        <p:txBody>
          <a:bodyPr>
            <a:noAutofit/>
          </a:bodyPr>
          <a:lstStyle>
            <a:lvl1pPr>
              <a:defRPr sz="6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1880" y="5929330"/>
            <a:ext cx="11468240" cy="752468"/>
          </a:xfrm>
        </p:spPr>
        <p:txBody>
          <a:bodyPr>
            <a:normAutofit/>
          </a:bodyPr>
          <a:lstStyle>
            <a:lvl1pPr marL="0" indent="0" algn="ctr">
              <a:buNone/>
              <a:defRPr sz="2400" b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CAD7E-3425-4E10-B86A-0E2882DF752C}" type="datetimeFigureOut">
              <a:rPr lang="en-US" smtClean="0">
                <a:solidFill>
                  <a:srgbClr val="FFFFFF"/>
                </a:solidFill>
              </a:rPr>
              <a:pPr/>
              <a:t>6/19/2026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A779A-9168-4779-BEEF-0A2FA7FCC24C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381126" y="714376"/>
            <a:ext cx="9429749" cy="1071563"/>
          </a:xfrm>
        </p:spPr>
        <p:txBody>
          <a:bodyPr>
            <a:normAutofit/>
          </a:bodyPr>
          <a:lstStyle>
            <a:lvl1pPr algn="ctr">
              <a:defRPr sz="3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087245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71745"/>
            <a:ext cx="10363200" cy="1470025"/>
          </a:xfrm>
        </p:spPr>
        <p:txBody>
          <a:bodyPr>
            <a:noAutofit/>
          </a:bodyPr>
          <a:lstStyle>
            <a:lvl1pPr>
              <a:defRPr sz="6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1880" y="5929330"/>
            <a:ext cx="11468240" cy="752468"/>
          </a:xfrm>
        </p:spPr>
        <p:txBody>
          <a:bodyPr>
            <a:normAutofit/>
          </a:bodyPr>
          <a:lstStyle>
            <a:lvl1pPr marL="0" indent="0" algn="ctr">
              <a:buNone/>
              <a:defRPr sz="2400" b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CAD7E-3425-4E10-B86A-0E2882DF752C}" type="datetimeFigureOut">
              <a:rPr lang="en-US" smtClean="0">
                <a:solidFill>
                  <a:srgbClr val="FFFFFF"/>
                </a:solidFill>
              </a:rPr>
              <a:pPr/>
              <a:t>6/19/2026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A779A-9168-4779-BEEF-0A2FA7FCC24C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381126" y="714376"/>
            <a:ext cx="9429749" cy="1071563"/>
          </a:xfrm>
        </p:spPr>
        <p:txBody>
          <a:bodyPr>
            <a:normAutofit/>
          </a:bodyPr>
          <a:lstStyle>
            <a:lvl1pPr algn="ctr">
              <a:defRPr sz="3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972268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71745"/>
            <a:ext cx="10363200" cy="1470025"/>
          </a:xfrm>
        </p:spPr>
        <p:txBody>
          <a:bodyPr>
            <a:noAutofit/>
          </a:bodyPr>
          <a:lstStyle>
            <a:lvl1pPr>
              <a:defRPr sz="6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1880" y="5929330"/>
            <a:ext cx="11468240" cy="752468"/>
          </a:xfrm>
        </p:spPr>
        <p:txBody>
          <a:bodyPr>
            <a:normAutofit/>
          </a:bodyPr>
          <a:lstStyle>
            <a:lvl1pPr marL="0" indent="0" algn="ctr">
              <a:buNone/>
              <a:defRPr sz="2400" b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CAD7E-3425-4E10-B86A-0E2882DF752C}" type="datetimeFigureOut">
              <a:rPr lang="en-US" smtClean="0">
                <a:solidFill>
                  <a:srgbClr val="FFFFFF"/>
                </a:solidFill>
              </a:rPr>
              <a:pPr/>
              <a:t>6/19/2026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A779A-9168-4779-BEEF-0A2FA7FCC24C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381126" y="714376"/>
            <a:ext cx="9429749" cy="1071563"/>
          </a:xfrm>
        </p:spPr>
        <p:txBody>
          <a:bodyPr>
            <a:normAutofit/>
          </a:bodyPr>
          <a:lstStyle>
            <a:lvl1pPr algn="ctr">
              <a:defRPr sz="3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705879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71745"/>
            <a:ext cx="10363200" cy="1470025"/>
          </a:xfrm>
        </p:spPr>
        <p:txBody>
          <a:bodyPr>
            <a:noAutofit/>
          </a:bodyPr>
          <a:lstStyle>
            <a:lvl1pPr>
              <a:defRPr sz="6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1880" y="5929330"/>
            <a:ext cx="11468240" cy="752468"/>
          </a:xfrm>
        </p:spPr>
        <p:txBody>
          <a:bodyPr>
            <a:normAutofit/>
          </a:bodyPr>
          <a:lstStyle>
            <a:lvl1pPr marL="0" indent="0" algn="ctr">
              <a:buNone/>
              <a:defRPr sz="2400" b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CAD7E-3425-4E10-B86A-0E2882DF752C}" type="datetimeFigureOut">
              <a:rPr lang="en-US" smtClean="0">
                <a:solidFill>
                  <a:srgbClr val="FFFFFF"/>
                </a:solidFill>
              </a:rPr>
              <a:pPr/>
              <a:t>6/19/2026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A779A-9168-4779-BEEF-0A2FA7FCC24C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381126" y="714376"/>
            <a:ext cx="9429749" cy="1071563"/>
          </a:xfrm>
        </p:spPr>
        <p:txBody>
          <a:bodyPr>
            <a:normAutofit/>
          </a:bodyPr>
          <a:lstStyle>
            <a:lvl1pPr algn="ctr">
              <a:defRPr sz="3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758753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71745"/>
            <a:ext cx="10363200" cy="1470025"/>
          </a:xfrm>
        </p:spPr>
        <p:txBody>
          <a:bodyPr>
            <a:noAutofit/>
          </a:bodyPr>
          <a:lstStyle>
            <a:lvl1pPr>
              <a:defRPr sz="6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1880" y="5929330"/>
            <a:ext cx="11468240" cy="752468"/>
          </a:xfrm>
        </p:spPr>
        <p:txBody>
          <a:bodyPr>
            <a:normAutofit/>
          </a:bodyPr>
          <a:lstStyle>
            <a:lvl1pPr marL="0" indent="0" algn="ctr">
              <a:buNone/>
              <a:defRPr sz="2400" b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CAD7E-3425-4E10-B86A-0E2882DF75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6/19/2026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A779A-9168-4779-BEEF-0A2FA7FCC2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381126" y="714376"/>
            <a:ext cx="9429749" cy="1071563"/>
          </a:xfrm>
        </p:spPr>
        <p:txBody>
          <a:bodyPr>
            <a:normAutofit/>
          </a:bodyPr>
          <a:lstStyle>
            <a:lvl1pPr algn="ctr">
              <a:defRPr sz="3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350775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90459" y="285728"/>
            <a:ext cx="11811083" cy="6357982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55486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2E193-AE22-473A-901C-A3A7C3BA9DE2}" type="datetimeFigureOut">
              <a:rPr lang="en-US" smtClean="0">
                <a:solidFill>
                  <a:srgbClr val="FFFFFF"/>
                </a:solidFill>
              </a:rPr>
              <a:pPr/>
              <a:t>6/19/2026</a:t>
            </a:fld>
            <a:endParaRPr lang="en-AU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1FA7B-12F6-49D7-9940-67ECCED3D75E}" type="slidenum">
              <a:rPr lang="en-AU" smtClean="0">
                <a:solidFill>
                  <a:srgbClr val="FFFFFF"/>
                </a:solidFill>
              </a:rPr>
              <a:pPr/>
              <a:t>‹#›</a:t>
            </a:fld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26749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71745"/>
            <a:ext cx="10363200" cy="1470025"/>
          </a:xfrm>
        </p:spPr>
        <p:txBody>
          <a:bodyPr>
            <a:noAutofit/>
          </a:bodyPr>
          <a:lstStyle>
            <a:lvl1pPr>
              <a:defRPr sz="6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1880" y="5929330"/>
            <a:ext cx="11468240" cy="752468"/>
          </a:xfrm>
        </p:spPr>
        <p:txBody>
          <a:bodyPr>
            <a:normAutofit/>
          </a:bodyPr>
          <a:lstStyle>
            <a:lvl1pPr marL="0" indent="0" algn="ctr">
              <a:buNone/>
              <a:defRPr sz="2400" b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CAD7E-3425-4E10-B86A-0E2882DF752C}" type="datetimeFigureOut">
              <a:rPr lang="en-US" smtClean="0"/>
              <a:pPr/>
              <a:t>6/19/2026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A779A-9168-4779-BEEF-0A2FA7FCC24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381126" y="714376"/>
            <a:ext cx="9429749" cy="1071563"/>
          </a:xfrm>
        </p:spPr>
        <p:txBody>
          <a:bodyPr>
            <a:normAutofit/>
          </a:bodyPr>
          <a:lstStyle>
            <a:lvl1pPr algn="ctr">
              <a:defRPr sz="3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810402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71745"/>
            <a:ext cx="10363200" cy="1470025"/>
          </a:xfrm>
        </p:spPr>
        <p:txBody>
          <a:bodyPr>
            <a:noAutofit/>
          </a:bodyPr>
          <a:lstStyle>
            <a:lvl1pPr>
              <a:defRPr sz="6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1880" y="5929330"/>
            <a:ext cx="11468240" cy="752468"/>
          </a:xfrm>
        </p:spPr>
        <p:txBody>
          <a:bodyPr>
            <a:normAutofit/>
          </a:bodyPr>
          <a:lstStyle>
            <a:lvl1pPr marL="0" indent="0" algn="ctr">
              <a:buNone/>
              <a:defRPr sz="2400" b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CAD7E-3425-4E10-B86A-0E2882DF752C}" type="datetimeFigureOut">
              <a:rPr lang="en-US" smtClean="0"/>
              <a:pPr/>
              <a:t>6/19/2026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A779A-9168-4779-BEEF-0A2FA7FCC24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381126" y="714376"/>
            <a:ext cx="9429749" cy="1071563"/>
          </a:xfrm>
        </p:spPr>
        <p:txBody>
          <a:bodyPr>
            <a:normAutofit/>
          </a:bodyPr>
          <a:lstStyle>
            <a:lvl1pPr algn="ctr">
              <a:defRPr sz="3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9022144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71745"/>
            <a:ext cx="10363200" cy="1470025"/>
          </a:xfrm>
        </p:spPr>
        <p:txBody>
          <a:bodyPr>
            <a:noAutofit/>
          </a:bodyPr>
          <a:lstStyle>
            <a:lvl1pPr>
              <a:defRPr sz="6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1880" y="5929330"/>
            <a:ext cx="11468240" cy="752468"/>
          </a:xfrm>
        </p:spPr>
        <p:txBody>
          <a:bodyPr>
            <a:normAutofit/>
          </a:bodyPr>
          <a:lstStyle>
            <a:lvl1pPr marL="0" indent="0" algn="ctr">
              <a:buNone/>
              <a:defRPr sz="2400" b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CAD7E-3425-4E10-B86A-0E2882DF752C}" type="datetimeFigureOut">
              <a:rPr lang="en-US" smtClean="0"/>
              <a:pPr/>
              <a:t>6/19/2026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A779A-9168-4779-BEEF-0A2FA7FCC24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381126" y="714376"/>
            <a:ext cx="9429749" cy="1071563"/>
          </a:xfrm>
        </p:spPr>
        <p:txBody>
          <a:bodyPr>
            <a:normAutofit/>
          </a:bodyPr>
          <a:lstStyle>
            <a:lvl1pPr algn="ctr">
              <a:defRPr sz="3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6706958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71745"/>
            <a:ext cx="10363200" cy="1470025"/>
          </a:xfrm>
        </p:spPr>
        <p:txBody>
          <a:bodyPr>
            <a:noAutofit/>
          </a:bodyPr>
          <a:lstStyle>
            <a:lvl1pPr>
              <a:defRPr sz="6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1880" y="5929330"/>
            <a:ext cx="11468240" cy="752468"/>
          </a:xfrm>
        </p:spPr>
        <p:txBody>
          <a:bodyPr>
            <a:normAutofit/>
          </a:bodyPr>
          <a:lstStyle>
            <a:lvl1pPr marL="0" indent="0" algn="ctr">
              <a:buNone/>
              <a:defRPr sz="2400" b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CAD7E-3425-4E10-B86A-0E2882DF752C}" type="datetimeFigureOut">
              <a:rPr lang="en-US" smtClean="0"/>
              <a:pPr/>
              <a:t>6/19/2026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A779A-9168-4779-BEEF-0A2FA7FCC24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381126" y="714376"/>
            <a:ext cx="9429749" cy="1071563"/>
          </a:xfrm>
        </p:spPr>
        <p:txBody>
          <a:bodyPr>
            <a:normAutofit/>
          </a:bodyPr>
          <a:lstStyle>
            <a:lvl1pPr algn="ctr">
              <a:defRPr sz="3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3500115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71745"/>
            <a:ext cx="10363200" cy="1470025"/>
          </a:xfrm>
        </p:spPr>
        <p:txBody>
          <a:bodyPr>
            <a:noAutofit/>
          </a:bodyPr>
          <a:lstStyle>
            <a:lvl1pPr>
              <a:defRPr sz="6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1880" y="5929330"/>
            <a:ext cx="11468240" cy="752468"/>
          </a:xfrm>
        </p:spPr>
        <p:txBody>
          <a:bodyPr>
            <a:normAutofit/>
          </a:bodyPr>
          <a:lstStyle>
            <a:lvl1pPr marL="0" indent="0" algn="ctr">
              <a:buNone/>
              <a:defRPr sz="2400" b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CAD7E-3425-4E10-B86A-0E2882DF752C}" type="datetimeFigureOut">
              <a:rPr lang="en-US" smtClean="0"/>
              <a:pPr/>
              <a:t>6/19/2026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A779A-9168-4779-BEEF-0A2FA7FCC24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381126" y="714376"/>
            <a:ext cx="9429749" cy="1071563"/>
          </a:xfrm>
        </p:spPr>
        <p:txBody>
          <a:bodyPr>
            <a:normAutofit/>
          </a:bodyPr>
          <a:lstStyle>
            <a:lvl1pPr algn="ctr">
              <a:defRPr sz="3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61521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481E529-7A2C-4894-82AF-930E2093A8A8}" type="datetimeFigureOut">
              <a:rPr lang="en-US" smtClean="0">
                <a:solidFill>
                  <a:srgbClr val="FFFFFF"/>
                </a:solidFill>
              </a:rPr>
              <a:pPr>
                <a:defRPr/>
              </a:pPr>
              <a:t>6/19/2026</a:t>
            </a:fld>
            <a:endParaRPr lang="en-AU" dirty="0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AU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C3728B-D145-4940-920D-FF79AEC8D5D6}" type="slidenum">
              <a:rPr lang="en-A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266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481E529-7A2C-4894-82AF-930E2093A8A8}" type="datetimeFigureOut">
              <a:rPr lang="en-US" smtClean="0">
                <a:solidFill>
                  <a:srgbClr val="FFFFFF"/>
                </a:solidFill>
              </a:rPr>
              <a:pPr>
                <a:defRPr/>
              </a:pPr>
              <a:t>6/19/2026</a:t>
            </a:fld>
            <a:endParaRPr lang="en-AU" dirty="0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AU" dirty="0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C3728B-D145-4940-920D-FF79AEC8D5D6}" type="slidenum">
              <a:rPr lang="en-A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164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A7B19A-EE39-4F94-B0AE-84C481DBBF4C}" type="datetimeFigureOut">
              <a:rPr lang="en-US" smtClean="0">
                <a:solidFill>
                  <a:srgbClr val="FFFFFF"/>
                </a:solidFill>
              </a:rPr>
              <a:pPr>
                <a:defRPr/>
              </a:pPr>
              <a:t>6/19/2026</a:t>
            </a:fld>
            <a:endParaRPr lang="en-AU" dirty="0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AU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19AB51-595A-43BE-8FB7-191F8A4FAB7C}" type="slidenum">
              <a:rPr lang="en-A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623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F86454-9EEC-4409-8ABC-D81F024485F1}" type="datetimeFigureOut">
              <a:rPr lang="en-US" smtClean="0">
                <a:solidFill>
                  <a:srgbClr val="FFFFFF"/>
                </a:solidFill>
              </a:rPr>
              <a:pPr>
                <a:defRPr/>
              </a:pPr>
              <a:t>6/19/2026</a:t>
            </a:fld>
            <a:endParaRPr lang="en-AU" dirty="0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AU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577BA2-BC58-4F5F-8536-CB1D705EA769}" type="slidenum">
              <a:rPr lang="en-A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523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DE439EC-6054-4102-A8FA-3C1588D3F664}" type="datetimeFigureOut">
              <a:rPr lang="en-US" smtClean="0">
                <a:solidFill>
                  <a:srgbClr val="FFFFFF"/>
                </a:solidFill>
              </a:rPr>
              <a:pPr>
                <a:defRPr/>
              </a:pPr>
              <a:t>6/19/2026</a:t>
            </a:fld>
            <a:endParaRPr lang="en-AU" dirty="0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AU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FE039C-A689-4D14-9795-8312F2E84EB1}" type="slidenum">
              <a:rPr lang="en-A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129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481E529-7A2C-4894-82AF-930E2093A8A8}" type="datetimeFigureOut">
              <a:rPr lang="en-US" smtClean="0">
                <a:solidFill>
                  <a:srgbClr val="FFFFFF"/>
                </a:solidFill>
              </a:rPr>
              <a:pPr>
                <a:defRPr/>
              </a:pPr>
              <a:t>6/19/2026</a:t>
            </a:fld>
            <a:endParaRPr lang="en-AU" dirty="0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AU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C3728B-D145-4940-920D-FF79AEC8D5D6}" type="slidenum">
              <a:rPr lang="en-A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469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22E193-AE22-473A-901C-A3A7C3BA9DE2}" type="datetimeFigureOut">
              <a:rPr lang="en-US" smtClean="0">
                <a:solidFill>
                  <a:srgbClr val="FFFFFF"/>
                </a:solidFill>
              </a:rPr>
              <a:pPr/>
              <a:t>6/19/2026</a:t>
            </a:fld>
            <a:endParaRPr lang="en-AU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E1FA7B-12F6-49D7-9940-67ECCED3D75E}" type="slidenum">
              <a:rPr lang="en-AU" smtClean="0">
                <a:solidFill>
                  <a:srgbClr val="FFFFFF"/>
                </a:solidFill>
              </a:rPr>
              <a:pPr/>
              <a:t>‹#›</a:t>
            </a:fld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307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3" r:id="rId1"/>
    <p:sldLayoutId id="2147484094" r:id="rId2"/>
    <p:sldLayoutId id="2147484095" r:id="rId3"/>
    <p:sldLayoutId id="2147484096" r:id="rId4"/>
    <p:sldLayoutId id="2147484097" r:id="rId5"/>
    <p:sldLayoutId id="2147484098" r:id="rId6"/>
    <p:sldLayoutId id="2147484099" r:id="rId7"/>
    <p:sldLayoutId id="2147484100" r:id="rId8"/>
    <p:sldLayoutId id="2147484101" r:id="rId9"/>
    <p:sldLayoutId id="2147484102" r:id="rId10"/>
    <p:sldLayoutId id="2147484103" r:id="rId11"/>
    <p:sldLayoutId id="2147484104" r:id="rId12"/>
    <p:sldLayoutId id="2147483959" r:id="rId13"/>
    <p:sldLayoutId id="2147483960" r:id="rId14"/>
    <p:sldLayoutId id="2147483961" r:id="rId15"/>
    <p:sldLayoutId id="2147483962" r:id="rId16"/>
    <p:sldLayoutId id="2147483963" r:id="rId17"/>
    <p:sldLayoutId id="2147483982" r:id="rId18"/>
    <p:sldLayoutId id="2147483983" r:id="rId19"/>
    <p:sldLayoutId id="2147483984" r:id="rId20"/>
    <p:sldLayoutId id="2147483985" r:id="rId21"/>
    <p:sldLayoutId id="2147483986" r:id="rId22"/>
    <p:sldLayoutId id="2147483988" r:id="rId23"/>
    <p:sldLayoutId id="2147483989" r:id="rId24"/>
    <p:sldLayoutId id="2147483990" r:id="rId25"/>
    <p:sldLayoutId id="2147483993" r:id="rId26"/>
    <p:sldLayoutId id="2147483994" r:id="rId27"/>
    <p:sldLayoutId id="2147483995" r:id="rId28"/>
    <p:sldLayoutId id="2147483996" r:id="rId29"/>
    <p:sldLayoutId id="2147484055" r:id="rId30"/>
    <p:sldLayoutId id="2147484057" r:id="rId31"/>
    <p:sldLayoutId id="2147484058" r:id="rId32"/>
    <p:sldLayoutId id="2147484059" r:id="rId33"/>
    <p:sldLayoutId id="2147484060" r:id="rId3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336276" y="548680"/>
            <a:ext cx="5863808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800" b="1" dirty="0">
                <a:solidFill>
                  <a:srgbClr val="FFFF00"/>
                </a:solidFill>
                <a:latin typeface="+mn-lt"/>
              </a:rPr>
              <a:t>Ballarat Central</a:t>
            </a:r>
          </a:p>
          <a:p>
            <a:pPr algn="ctr"/>
            <a:r>
              <a:rPr lang="en-AU" sz="4800" b="1" dirty="0">
                <a:solidFill>
                  <a:srgbClr val="FFFF00"/>
                </a:solidFill>
                <a:latin typeface="+mn-lt"/>
              </a:rPr>
              <a:t>Uniting Church</a:t>
            </a:r>
          </a:p>
          <a:p>
            <a:pPr algn="ctr"/>
            <a:endParaRPr lang="en-AU" sz="3200" b="1" i="1" dirty="0">
              <a:solidFill>
                <a:schemeClr val="bg1"/>
              </a:solidFill>
              <a:latin typeface="+mn-lt"/>
            </a:endParaRPr>
          </a:p>
          <a:p>
            <a:pPr algn="ctr"/>
            <a:r>
              <a:rPr lang="en-AU" sz="3600" b="1" i="1" dirty="0">
                <a:solidFill>
                  <a:schemeClr val="bg1"/>
                </a:solidFill>
                <a:latin typeface="+mn-lt"/>
              </a:rPr>
              <a:t>Pentecost 3</a:t>
            </a:r>
          </a:p>
          <a:p>
            <a:pPr algn="ctr"/>
            <a:r>
              <a:rPr lang="en-AU" sz="3600" b="1" i="1" dirty="0">
                <a:solidFill>
                  <a:schemeClr val="bg1"/>
                </a:solidFill>
                <a:latin typeface="+mn-lt"/>
              </a:rPr>
              <a:t>Sunday 14</a:t>
            </a:r>
            <a:r>
              <a:rPr lang="en-AU" sz="3600" b="1" i="1" baseline="30000" dirty="0">
                <a:solidFill>
                  <a:schemeClr val="bg1"/>
                </a:solidFill>
                <a:latin typeface="+mn-lt"/>
              </a:rPr>
              <a:t>th</a:t>
            </a:r>
            <a:r>
              <a:rPr lang="en-AU" sz="3600" b="1" i="1" dirty="0">
                <a:solidFill>
                  <a:schemeClr val="bg1"/>
                </a:solidFill>
                <a:latin typeface="+mn-lt"/>
              </a:rPr>
              <a:t> June 2026</a:t>
            </a:r>
          </a:p>
          <a:p>
            <a:pPr algn="ctr"/>
            <a:endParaRPr lang="en-AU" sz="3200" b="1" dirty="0">
              <a:solidFill>
                <a:srgbClr val="FFFF00"/>
              </a:solidFill>
              <a:latin typeface="+mn-lt"/>
            </a:endParaRPr>
          </a:p>
          <a:p>
            <a:pPr algn="ctr" hangingPunct="0"/>
            <a:r>
              <a:rPr lang="en-AU" sz="4800" b="1" dirty="0">
                <a:solidFill>
                  <a:srgbClr val="FFFF00"/>
                </a:solidFill>
                <a:latin typeface="Arial Black" panose="020B0A04020102020204" pitchFamily="34" charset="0"/>
              </a:rPr>
              <a:t>“</a:t>
            </a:r>
            <a:r>
              <a:rPr lang="en-AU" sz="4800" dirty="0">
                <a:solidFill>
                  <a:srgbClr val="FFFF00"/>
                </a:solidFill>
                <a:latin typeface="Arial Black" panose="020B0A04020102020204" pitchFamily="34" charset="0"/>
              </a:rPr>
              <a:t>Responding in Community”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pic>
        <p:nvPicPr>
          <p:cNvPr id="5" name="Picture 4" descr="To enhance lives and preserve health by enabling access to affordable ...">
            <a:extLst>
              <a:ext uri="{FF2B5EF4-FFF2-40B4-BE49-F238E27FC236}">
                <a16:creationId xmlns:a16="http://schemas.microsoft.com/office/drawing/2014/main" id="{012EAEF5-B1D7-077D-931C-A12D947E50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-2598"/>
            <a:ext cx="6336275" cy="6860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3841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C272D5-A9E5-8CE0-8DCD-8215BADACE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B2044A0-32A1-F94E-7C1F-7CEFFC404EB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332656"/>
            <a:ext cx="12191999" cy="6525344"/>
          </a:xfrm>
        </p:spPr>
        <p:txBody>
          <a:bodyPr>
            <a:noAutofit/>
          </a:bodyPr>
          <a:lstStyle/>
          <a:p>
            <a:pPr algn="ctr" hangingPunct="0">
              <a:buNone/>
            </a:pPr>
            <a:r>
              <a:rPr lang="en-US" sz="4800" b="1" dirty="0">
                <a:solidFill>
                  <a:srgbClr val="FFFF00"/>
                </a:solidFill>
                <a:latin typeface="Arial Black" panose="020B0A04020102020204" pitchFamily="34" charset="0"/>
              </a:rPr>
              <a:t>The Mission of the Twelve</a:t>
            </a:r>
          </a:p>
          <a:p>
            <a:pPr algn="ctr" hangingPunct="0">
              <a:buNone/>
            </a:pPr>
            <a:r>
              <a:rPr lang="en-US" sz="4800" b="1" baseline="30000" dirty="0">
                <a:solidFill>
                  <a:schemeClr val="bg1"/>
                </a:solidFill>
              </a:rPr>
              <a:t>5 </a:t>
            </a:r>
            <a:r>
              <a:rPr lang="en-US" sz="4800" b="1" dirty="0">
                <a:solidFill>
                  <a:schemeClr val="bg1"/>
                </a:solidFill>
              </a:rPr>
              <a:t>These twelve Jesus sent out with the following instructions: “Do not take a road leading to gentiles, and do not enter a Samaritan town, </a:t>
            </a:r>
            <a:r>
              <a:rPr lang="en-US" sz="4800" b="1" baseline="30000" dirty="0">
                <a:solidFill>
                  <a:schemeClr val="bg1"/>
                </a:solidFill>
              </a:rPr>
              <a:t>6 </a:t>
            </a:r>
            <a:r>
              <a:rPr lang="en-US" sz="4800" b="1" dirty="0">
                <a:solidFill>
                  <a:schemeClr val="bg1"/>
                </a:solidFill>
              </a:rPr>
              <a:t>but go rather to the lost sheep of the house of Israel. </a:t>
            </a:r>
            <a:r>
              <a:rPr lang="en-US" sz="4800" b="1" baseline="30000" dirty="0">
                <a:solidFill>
                  <a:schemeClr val="bg1"/>
                </a:solidFill>
              </a:rPr>
              <a:t>7 </a:t>
            </a:r>
            <a:r>
              <a:rPr lang="en-US" sz="4800" b="1" dirty="0">
                <a:solidFill>
                  <a:schemeClr val="bg1"/>
                </a:solidFill>
              </a:rPr>
              <a:t>As you go, proclaim the good news, ‘The kingdom of heaven has come near.’</a:t>
            </a:r>
          </a:p>
        </p:txBody>
      </p:sp>
    </p:spTree>
    <p:extLst>
      <p:ext uri="{BB962C8B-B14F-4D97-AF65-F5344CB8AC3E}">
        <p14:creationId xmlns:p14="http://schemas.microsoft.com/office/powerpoint/2010/main" val="29527994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31265C-3E93-5593-4021-98A113A24D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4BE4247-A933-C0AD-4195-F103F455334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332656"/>
            <a:ext cx="12191999" cy="6525344"/>
          </a:xfrm>
        </p:spPr>
        <p:txBody>
          <a:bodyPr>
            <a:noAutofit/>
          </a:bodyPr>
          <a:lstStyle/>
          <a:p>
            <a:pPr algn="ctr" hangingPunct="0">
              <a:buNone/>
            </a:pPr>
            <a:r>
              <a:rPr lang="en-US" sz="4800" b="1" dirty="0">
                <a:solidFill>
                  <a:srgbClr val="FFFF00"/>
                </a:solidFill>
                <a:latin typeface="Arial Black" panose="020B0A04020102020204" pitchFamily="34" charset="0"/>
              </a:rPr>
              <a:t>The mission of the Twelve</a:t>
            </a:r>
          </a:p>
          <a:p>
            <a:pPr algn="ctr" hangingPunct="0">
              <a:buNone/>
            </a:pPr>
            <a:r>
              <a:rPr lang="en-US" sz="4800" b="1" baseline="30000" dirty="0">
                <a:solidFill>
                  <a:schemeClr val="bg1"/>
                </a:solidFill>
              </a:rPr>
              <a:t>8 </a:t>
            </a:r>
            <a:r>
              <a:rPr lang="en-US" sz="4800" b="1" dirty="0">
                <a:solidFill>
                  <a:schemeClr val="bg1"/>
                </a:solidFill>
              </a:rPr>
              <a:t>Cure the sick; raise the dead; cleanse those with a skin disease; cast out demons. You received without payment; give without payment.</a:t>
            </a:r>
          </a:p>
        </p:txBody>
      </p:sp>
    </p:spTree>
    <p:extLst>
      <p:ext uri="{BB962C8B-B14F-4D97-AF65-F5344CB8AC3E}">
        <p14:creationId xmlns:p14="http://schemas.microsoft.com/office/powerpoint/2010/main" val="19913638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ay Focused on the Mission on Blue Stock Illustration - Illustration ...">
            <a:extLst>
              <a:ext uri="{FF2B5EF4-FFF2-40B4-BE49-F238E27FC236}">
                <a16:creationId xmlns:a16="http://schemas.microsoft.com/office/drawing/2014/main" id="{FE8D6E24-1252-A4A7-65A8-538437CAE0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7929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tthew 10:8 NIV - Bible Scripture Image - Bible Portal">
            <a:extLst>
              <a:ext uri="{FF2B5EF4-FFF2-40B4-BE49-F238E27FC236}">
                <a16:creationId xmlns:a16="http://schemas.microsoft.com/office/drawing/2014/main" id="{9356646B-7F01-95AD-6F06-9F1A7F92A88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8722" b="1587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94837BD-3C20-5AE0-A5CC-ED7492E2426A}"/>
              </a:ext>
            </a:extLst>
          </p:cNvPr>
          <p:cNvSpPr/>
          <p:nvPr/>
        </p:nvSpPr>
        <p:spPr>
          <a:xfrm>
            <a:off x="0" y="5772593"/>
            <a:ext cx="12185024" cy="107835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FF00"/>
                </a:solidFill>
                <a:latin typeface="Arial Black" panose="020B0A04020102020204" pitchFamily="34" charset="0"/>
              </a:rPr>
              <a:t>Responding in Community!</a:t>
            </a:r>
            <a:endParaRPr lang="en-US" sz="4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677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od's Community - YouTube">
            <a:extLst>
              <a:ext uri="{FF2B5EF4-FFF2-40B4-BE49-F238E27FC236}">
                <a16:creationId xmlns:a16="http://schemas.microsoft.com/office/drawing/2014/main" id="{72BD4067-9527-BAFF-9416-65DD6F5614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0" y="0"/>
            <a:ext cx="12191999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D43EEBC-170F-29B2-9988-962AAA9A40A4}"/>
              </a:ext>
            </a:extLst>
          </p:cNvPr>
          <p:cNvSpPr/>
          <p:nvPr/>
        </p:nvSpPr>
        <p:spPr>
          <a:xfrm>
            <a:off x="0" y="5949279"/>
            <a:ext cx="12185024" cy="901671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FF00"/>
                </a:solidFill>
                <a:latin typeface="Arial Black" panose="020B0A04020102020204" pitchFamily="34" charset="0"/>
              </a:rPr>
              <a:t>BCUC, we are God’s Community!</a:t>
            </a:r>
            <a:endParaRPr lang="en-US" sz="4800" b="1" dirty="0">
              <a:solidFill>
                <a:srgbClr val="FFFF0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C1F6EBE-316F-EA10-5604-6981F577B4D9}"/>
              </a:ext>
            </a:extLst>
          </p:cNvPr>
          <p:cNvSpPr/>
          <p:nvPr/>
        </p:nvSpPr>
        <p:spPr>
          <a:xfrm>
            <a:off x="18938" y="20501"/>
            <a:ext cx="12185024" cy="901671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rial Black" panose="020B0A04020102020204" pitchFamily="34" charset="0"/>
              </a:rPr>
              <a:t>Let us respond as a Community!</a:t>
            </a:r>
            <a:endParaRPr lang="en-US" sz="4800" b="1" dirty="0">
              <a:solidFill>
                <a:schemeClr val="bg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AF70E95-EF7E-67F5-332B-B1E9D5CA358E}"/>
              </a:ext>
            </a:extLst>
          </p:cNvPr>
          <p:cNvSpPr/>
          <p:nvPr/>
        </p:nvSpPr>
        <p:spPr>
          <a:xfrm>
            <a:off x="14697" y="955549"/>
            <a:ext cx="12185024" cy="901671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rial Black" panose="020B0A04020102020204" pitchFamily="34" charset="0"/>
              </a:rPr>
              <a:t>Partnering other Communities!</a:t>
            </a:r>
            <a:endParaRPr lang="en-US" sz="4800" b="1" dirty="0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73F9791-8D04-FE20-57E6-7D7C64F31A4F}"/>
              </a:ext>
            </a:extLst>
          </p:cNvPr>
          <p:cNvSpPr/>
          <p:nvPr/>
        </p:nvSpPr>
        <p:spPr>
          <a:xfrm>
            <a:off x="14697" y="4149081"/>
            <a:ext cx="12185024" cy="1764366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FF00"/>
                </a:solidFill>
                <a:latin typeface="Arial Black" panose="020B0A04020102020204" pitchFamily="34" charset="0"/>
              </a:rPr>
              <a:t>“The harvest is plentiful, but the laborers are few.”</a:t>
            </a:r>
          </a:p>
        </p:txBody>
      </p:sp>
    </p:spTree>
    <p:extLst>
      <p:ext uri="{BB962C8B-B14F-4D97-AF65-F5344CB8AC3E}">
        <p14:creationId xmlns:p14="http://schemas.microsoft.com/office/powerpoint/2010/main" val="2010709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261FDD-EC19-DDE4-DA29-D970E11A59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286C3B5-64E7-69F6-5BD7-02A1AE7AB137}"/>
              </a:ext>
            </a:extLst>
          </p:cNvPr>
          <p:cNvSpPr txBox="1"/>
          <p:nvPr/>
        </p:nvSpPr>
        <p:spPr>
          <a:xfrm>
            <a:off x="6416368" y="745004"/>
            <a:ext cx="5791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6000" b="1" dirty="0">
                <a:solidFill>
                  <a:srgbClr val="FFFF00"/>
                </a:solidFill>
                <a:latin typeface="+mn-lt"/>
              </a:rPr>
              <a:t>PROCLAMATION OF THE WORD!</a:t>
            </a:r>
          </a:p>
          <a:p>
            <a:pPr algn="ctr"/>
            <a:endParaRPr lang="en-AU" sz="6000" b="1" dirty="0">
              <a:solidFill>
                <a:srgbClr val="FFFF00"/>
              </a:solidFill>
              <a:latin typeface="+mn-lt"/>
            </a:endParaRPr>
          </a:p>
          <a:p>
            <a:pPr algn="ctr"/>
            <a:r>
              <a:rPr lang="en-AU" sz="5400" b="1" i="1" dirty="0">
                <a:solidFill>
                  <a:schemeClr val="bg1"/>
                </a:solidFill>
                <a:latin typeface="Arial Black" panose="020B0A04020102020204" pitchFamily="34" charset="0"/>
              </a:rPr>
              <a:t>Responding in Community!</a:t>
            </a:r>
          </a:p>
        </p:txBody>
      </p:sp>
      <p:pic>
        <p:nvPicPr>
          <p:cNvPr id="3" name="Picture 2" descr="To Respond Cliparts #2927993 | Clipart Library">
            <a:extLst>
              <a:ext uri="{FF2B5EF4-FFF2-40B4-BE49-F238E27FC236}">
                <a16:creationId xmlns:a16="http://schemas.microsoft.com/office/drawing/2014/main" id="{C1C82E44-2426-1E6F-0D25-3DE4016589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68" y="0"/>
            <a:ext cx="6384032" cy="3429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09FD724-9D6B-870D-C9A5-BA1EBF2E67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9000"/>
            <a:ext cx="6384032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1808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ited We Stand Divided We Fall Posters | Redbubble">
            <a:extLst>
              <a:ext uri="{FF2B5EF4-FFF2-40B4-BE49-F238E27FC236}">
                <a16:creationId xmlns:a16="http://schemas.microsoft.com/office/drawing/2014/main" id="{523A0DF6-C9B8-6CB7-6F96-47FE0194D0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6096000" cy="3429000"/>
          </a:xfrm>
          <a:prstGeom prst="rect">
            <a:avLst/>
          </a:prstGeom>
        </p:spPr>
      </p:pic>
      <p:pic>
        <p:nvPicPr>
          <p:cNvPr id="3" name="Picture 2" descr="We are All in this Together. Stock Vector - Illustration of friendship ...">
            <a:extLst>
              <a:ext uri="{FF2B5EF4-FFF2-40B4-BE49-F238E27FC236}">
                <a16:creationId xmlns:a16="http://schemas.microsoft.com/office/drawing/2014/main" id="{0726CCF3-43FD-5963-3BE6-978FBAC3A3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1" y="0"/>
            <a:ext cx="6096000" cy="3429000"/>
          </a:xfrm>
          <a:prstGeom prst="rect">
            <a:avLst/>
          </a:prstGeom>
        </p:spPr>
      </p:pic>
      <p:pic>
        <p:nvPicPr>
          <p:cNvPr id="4" name="Picture 3" descr="Henry Ford Quote: “Coming together is the beginning. Keeping together ...">
            <a:extLst>
              <a:ext uri="{FF2B5EF4-FFF2-40B4-BE49-F238E27FC236}">
                <a16:creationId xmlns:a16="http://schemas.microsoft.com/office/drawing/2014/main" id="{C22F312B-BAD6-04CB-8720-8E143A0498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427239"/>
            <a:ext cx="6096000" cy="3429000"/>
          </a:xfrm>
          <a:prstGeom prst="rect">
            <a:avLst/>
          </a:prstGeom>
        </p:spPr>
      </p:pic>
      <p:pic>
        <p:nvPicPr>
          <p:cNvPr id="7" name="Picture 6" descr="Talks to continue with Uniting Church despite boycott motion – The ...">
            <a:extLst>
              <a:ext uri="{FF2B5EF4-FFF2-40B4-BE49-F238E27FC236}">
                <a16:creationId xmlns:a16="http://schemas.microsoft.com/office/drawing/2014/main" id="{78F746FC-857A-FB94-7817-BDF92B118F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0" y="3427238"/>
            <a:ext cx="6082047" cy="3429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3F5B364-4450-558C-B696-E2A034380E31}"/>
              </a:ext>
            </a:extLst>
          </p:cNvPr>
          <p:cNvSpPr/>
          <p:nvPr/>
        </p:nvSpPr>
        <p:spPr>
          <a:xfrm>
            <a:off x="13952" y="2348881"/>
            <a:ext cx="6068094" cy="107835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Aesop’s fable – </a:t>
            </a:r>
          </a:p>
          <a:p>
            <a:pPr algn="ctr"/>
            <a:r>
              <a:rPr lang="en-US" sz="3600" b="1" dirty="0"/>
              <a:t>United States of America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0ED306A-A47B-6DE7-86E7-7582A23EF417}"/>
              </a:ext>
            </a:extLst>
          </p:cNvPr>
          <p:cNvSpPr/>
          <p:nvPr/>
        </p:nvSpPr>
        <p:spPr>
          <a:xfrm>
            <a:off x="6049804" y="2347118"/>
            <a:ext cx="6068094" cy="107835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“We are all in this together” in High School Musical Movie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375A604-8248-72B8-FEB8-474A7D33B67E}"/>
              </a:ext>
            </a:extLst>
          </p:cNvPr>
          <p:cNvSpPr/>
          <p:nvPr/>
        </p:nvSpPr>
        <p:spPr>
          <a:xfrm>
            <a:off x="27907" y="5772593"/>
            <a:ext cx="6068094" cy="107835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Henry Ford - Founder of the Ford Motor Company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0B8571B-AA3A-C799-96BF-1E5F7603DD5F}"/>
              </a:ext>
            </a:extLst>
          </p:cNvPr>
          <p:cNvSpPr/>
          <p:nvPr/>
        </p:nvSpPr>
        <p:spPr>
          <a:xfrm>
            <a:off x="6116930" y="5772593"/>
            <a:ext cx="6068094" cy="107835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We are </a:t>
            </a:r>
            <a:r>
              <a:rPr lang="en-US" sz="3600" b="1" dirty="0" err="1"/>
              <a:t>Uni”ting</a:t>
            </a:r>
            <a:r>
              <a:rPr lang="en-US" sz="3600" b="1" dirty="0"/>
              <a:t>” </a:t>
            </a:r>
          </a:p>
          <a:p>
            <a:pPr algn="ctr"/>
            <a:r>
              <a:rPr lang="en-US" sz="3600" b="1" dirty="0"/>
              <a:t>and not </a:t>
            </a:r>
            <a:r>
              <a:rPr lang="en-US" sz="3600" b="1" dirty="0" err="1"/>
              <a:t>Uni“ted</a:t>
            </a:r>
            <a:r>
              <a:rPr lang="en-US" sz="3600" b="1" dirty="0"/>
              <a:t>”.</a:t>
            </a:r>
          </a:p>
        </p:txBody>
      </p:sp>
    </p:spTree>
    <p:extLst>
      <p:ext uri="{BB962C8B-B14F-4D97-AF65-F5344CB8AC3E}">
        <p14:creationId xmlns:p14="http://schemas.microsoft.com/office/powerpoint/2010/main" val="141078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ENESIS 18: Heavenly Visit">
            <a:extLst>
              <a:ext uri="{FF2B5EF4-FFF2-40B4-BE49-F238E27FC236}">
                <a16:creationId xmlns:a16="http://schemas.microsoft.com/office/drawing/2014/main" id="{BEABF010-5EDA-DE9E-A285-9050BC94F0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0758"/>
            <a:ext cx="12192000" cy="688875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5766707-30C7-4BAD-B91A-E30508D741E0}"/>
              </a:ext>
            </a:extLst>
          </p:cNvPr>
          <p:cNvSpPr/>
          <p:nvPr/>
        </p:nvSpPr>
        <p:spPr>
          <a:xfrm>
            <a:off x="0" y="5772593"/>
            <a:ext cx="12185024" cy="107835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FF00"/>
                </a:solidFill>
                <a:latin typeface="Arial Black" panose="020B0A04020102020204" pitchFamily="34" charset="0"/>
              </a:rPr>
              <a:t>Abraham, Sarah, Servant - did it together</a:t>
            </a:r>
            <a:r>
              <a:rPr lang="en-US" sz="4800" b="1" dirty="0">
                <a:solidFill>
                  <a:srgbClr val="FFFF00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354437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8B59F0-0028-215B-4B8D-EB49783411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D82917A-2591-4053-96DF-8D6DCD3FF0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260648"/>
            <a:ext cx="12191999" cy="6597352"/>
          </a:xfrm>
        </p:spPr>
        <p:txBody>
          <a:bodyPr>
            <a:noAutofit/>
          </a:bodyPr>
          <a:lstStyle/>
          <a:p>
            <a:pPr algn="ctr" hangingPunct="0">
              <a:buNone/>
            </a:pPr>
            <a:r>
              <a:rPr lang="en-US" sz="4800" b="1" baseline="30000" dirty="0">
                <a:solidFill>
                  <a:schemeClr val="bg1"/>
                </a:solidFill>
              </a:rPr>
              <a:t>6 </a:t>
            </a:r>
            <a:r>
              <a:rPr lang="en-US" sz="4800" b="1" dirty="0">
                <a:solidFill>
                  <a:schemeClr val="bg1"/>
                </a:solidFill>
              </a:rPr>
              <a:t>And </a:t>
            </a:r>
            <a:r>
              <a:rPr lang="en-US" sz="4800" b="1" i="1" u="sng" dirty="0">
                <a:solidFill>
                  <a:schemeClr val="bg1"/>
                </a:solidFill>
              </a:rPr>
              <a:t>Abraham</a:t>
            </a:r>
            <a:r>
              <a:rPr lang="en-US" sz="4800" b="1" dirty="0">
                <a:solidFill>
                  <a:schemeClr val="bg1"/>
                </a:solidFill>
              </a:rPr>
              <a:t> hastened into the tent to </a:t>
            </a:r>
            <a:r>
              <a:rPr lang="en-US" sz="4800" b="1" i="1" u="sng" dirty="0">
                <a:solidFill>
                  <a:schemeClr val="bg1"/>
                </a:solidFill>
              </a:rPr>
              <a:t>Sarah</a:t>
            </a:r>
            <a:r>
              <a:rPr lang="en-US" sz="4800" b="1" dirty="0">
                <a:solidFill>
                  <a:schemeClr val="bg1"/>
                </a:solidFill>
              </a:rPr>
              <a:t> and said, “Make ready quickly three measures of choice flour, knead it, and make cakes.” </a:t>
            </a:r>
            <a:r>
              <a:rPr lang="en-US" sz="4800" b="1" baseline="30000" dirty="0">
                <a:solidFill>
                  <a:schemeClr val="bg1"/>
                </a:solidFill>
              </a:rPr>
              <a:t>7 </a:t>
            </a:r>
            <a:r>
              <a:rPr lang="en-US" sz="4800" b="1" dirty="0">
                <a:solidFill>
                  <a:schemeClr val="bg1"/>
                </a:solidFill>
              </a:rPr>
              <a:t>Abraham ran to the herd and took a calf, tender and good, and gave it to the </a:t>
            </a:r>
            <a:r>
              <a:rPr lang="en-US" sz="4800" b="1" i="1" u="sng" dirty="0">
                <a:solidFill>
                  <a:schemeClr val="bg1"/>
                </a:solidFill>
              </a:rPr>
              <a:t>servant</a:t>
            </a:r>
            <a:r>
              <a:rPr lang="en-US" sz="4800" b="1" dirty="0">
                <a:solidFill>
                  <a:schemeClr val="bg1"/>
                </a:solidFill>
              </a:rPr>
              <a:t>, who hastened to prepare it. </a:t>
            </a:r>
            <a:r>
              <a:rPr lang="en-US" sz="4800" b="1" baseline="30000" dirty="0">
                <a:solidFill>
                  <a:schemeClr val="bg1"/>
                </a:solidFill>
              </a:rPr>
              <a:t>8 </a:t>
            </a:r>
            <a:r>
              <a:rPr lang="en-US" sz="4800" b="1" dirty="0">
                <a:solidFill>
                  <a:schemeClr val="bg1"/>
                </a:solidFill>
              </a:rPr>
              <a:t>Then he took curds and milk and the calf that he had prepared and set it before them, and he stood by them under the tree while they ate.</a:t>
            </a:r>
          </a:p>
        </p:txBody>
      </p:sp>
    </p:spTree>
    <p:extLst>
      <p:ext uri="{BB962C8B-B14F-4D97-AF65-F5344CB8AC3E}">
        <p14:creationId xmlns:p14="http://schemas.microsoft.com/office/powerpoint/2010/main" val="14552033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2D748B-D139-D5DF-E0C6-97BD6F33C0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ENESIS 18: Heavenly Visit">
            <a:extLst>
              <a:ext uri="{FF2B5EF4-FFF2-40B4-BE49-F238E27FC236}">
                <a16:creationId xmlns:a16="http://schemas.microsoft.com/office/drawing/2014/main" id="{0C0C3564-E95D-AD83-83BE-EC6E0B77B3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0758"/>
            <a:ext cx="12192000" cy="688875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0A0DA1C-849B-B8DB-1030-CE2FDB8010BA}"/>
              </a:ext>
            </a:extLst>
          </p:cNvPr>
          <p:cNvSpPr/>
          <p:nvPr/>
        </p:nvSpPr>
        <p:spPr>
          <a:xfrm>
            <a:off x="0" y="5772593"/>
            <a:ext cx="12185024" cy="107835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FF00"/>
                </a:solidFill>
                <a:latin typeface="Arial Black" panose="020B0A04020102020204" pitchFamily="34" charset="0"/>
              </a:rPr>
              <a:t>Hospitality - Responding in Community!</a:t>
            </a:r>
            <a:endParaRPr lang="en-US" sz="4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204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enesis 18 | Bible Teaching Notes">
            <a:extLst>
              <a:ext uri="{FF2B5EF4-FFF2-40B4-BE49-F238E27FC236}">
                <a16:creationId xmlns:a16="http://schemas.microsoft.com/office/drawing/2014/main" id="{C73A1030-AD95-EA25-44BC-798B6BEB8C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A0BCA97-610E-7170-3C1E-164BB3FFE0BF}"/>
              </a:ext>
            </a:extLst>
          </p:cNvPr>
          <p:cNvSpPr/>
          <p:nvPr/>
        </p:nvSpPr>
        <p:spPr>
          <a:xfrm>
            <a:off x="0" y="4293096"/>
            <a:ext cx="12185024" cy="2557855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FF00"/>
                </a:solidFill>
                <a:latin typeface="Arial Black" panose="020B0A04020102020204" pitchFamily="34" charset="0"/>
              </a:rPr>
              <a:t>The Lord said to Abraham, “Why did Sarah laugh and say, ‘Shall I indeed bear a child, now that I am old?’ </a:t>
            </a:r>
            <a:r>
              <a:rPr lang="en-US" sz="4000" b="1" baseline="30000" dirty="0">
                <a:solidFill>
                  <a:srgbClr val="FFFF00"/>
                </a:solidFill>
                <a:latin typeface="Arial Black" panose="020B0A04020102020204" pitchFamily="34" charset="0"/>
              </a:rPr>
              <a:t>14 </a:t>
            </a:r>
            <a:r>
              <a:rPr lang="en-US" sz="4000" b="1" dirty="0">
                <a:solidFill>
                  <a:srgbClr val="FFFF00"/>
                </a:solidFill>
                <a:latin typeface="Arial Black" panose="020B0A04020102020204" pitchFamily="34" charset="0"/>
              </a:rPr>
              <a:t>Is anything too wonderful for the Lord?</a:t>
            </a:r>
            <a:endParaRPr lang="en-US" sz="4800" b="1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1CD3BFC-E453-A18D-4168-AE6834947783}"/>
              </a:ext>
            </a:extLst>
          </p:cNvPr>
          <p:cNvSpPr/>
          <p:nvPr/>
        </p:nvSpPr>
        <p:spPr>
          <a:xfrm>
            <a:off x="5591944" y="9614"/>
            <a:ext cx="6600056" cy="2267258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 Black" panose="020B0A04020102020204" pitchFamily="34" charset="0"/>
              </a:rPr>
              <a:t>COMMUNITY – God, Abraham, Sarah, Visitors …</a:t>
            </a:r>
            <a:endParaRPr lang="en-US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040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e harvest is plentiful, but the workers are few. Luke 10:2 | Bible ...">
            <a:extLst>
              <a:ext uri="{FF2B5EF4-FFF2-40B4-BE49-F238E27FC236}">
                <a16:creationId xmlns:a16="http://schemas.microsoft.com/office/drawing/2014/main" id="{C83D50F8-4F3E-A037-D659-BB292BF492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783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1A30E8-0A45-0944-F4CF-9107F40FF0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864187A-A2CA-CF83-5109-BE74752501F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332656"/>
            <a:ext cx="12191999" cy="6525344"/>
          </a:xfrm>
        </p:spPr>
        <p:txBody>
          <a:bodyPr>
            <a:noAutofit/>
          </a:bodyPr>
          <a:lstStyle/>
          <a:p>
            <a:pPr algn="ctr" hangingPunct="0">
              <a:buNone/>
            </a:pPr>
            <a:r>
              <a:rPr lang="en-US" sz="4800" b="1" dirty="0">
                <a:solidFill>
                  <a:schemeClr val="bg1"/>
                </a:solidFill>
              </a:rPr>
              <a:t>9 </a:t>
            </a:r>
            <a:r>
              <a:rPr lang="en-US" sz="4800" b="1" baseline="30000" dirty="0">
                <a:solidFill>
                  <a:schemeClr val="bg1"/>
                </a:solidFill>
              </a:rPr>
              <a:t>37 </a:t>
            </a:r>
            <a:r>
              <a:rPr lang="en-US" sz="4800" b="1" dirty="0">
                <a:solidFill>
                  <a:schemeClr val="bg1"/>
                </a:solidFill>
              </a:rPr>
              <a:t>Then he said to his disciples, “The harvest is plentiful, but the laborers are few; </a:t>
            </a:r>
            <a:r>
              <a:rPr lang="en-US" sz="4800" b="1" baseline="30000" dirty="0">
                <a:solidFill>
                  <a:schemeClr val="bg1"/>
                </a:solidFill>
              </a:rPr>
              <a:t>38 </a:t>
            </a:r>
            <a:r>
              <a:rPr lang="en-US" sz="4800" b="1" dirty="0">
                <a:solidFill>
                  <a:schemeClr val="bg1"/>
                </a:solidFill>
              </a:rPr>
              <a:t>therefore ask the Lord of the harvest to send out laborers into his harvest.”</a:t>
            </a:r>
          </a:p>
          <a:p>
            <a:pPr algn="ctr" hangingPunct="0">
              <a:buNone/>
            </a:pPr>
            <a:r>
              <a:rPr lang="en-US" sz="4800" b="1" dirty="0">
                <a:solidFill>
                  <a:srgbClr val="FFFF00"/>
                </a:solidFill>
                <a:latin typeface="Arial Black" panose="020B0A04020102020204" pitchFamily="34" charset="0"/>
              </a:rPr>
              <a:t>The Twelve Apostles</a:t>
            </a:r>
          </a:p>
          <a:p>
            <a:pPr algn="ctr" hangingPunct="0">
              <a:buNone/>
            </a:pPr>
            <a:r>
              <a:rPr lang="en-US" sz="4800" b="1" dirty="0">
                <a:solidFill>
                  <a:schemeClr val="bg1"/>
                </a:solidFill>
              </a:rPr>
              <a:t>10 </a:t>
            </a:r>
            <a:r>
              <a:rPr lang="en-US" sz="4800" b="1" baseline="30000" dirty="0">
                <a:solidFill>
                  <a:schemeClr val="bg1"/>
                </a:solidFill>
              </a:rPr>
              <a:t>1</a:t>
            </a:r>
            <a:r>
              <a:rPr lang="en-US" sz="4800" b="1" dirty="0">
                <a:solidFill>
                  <a:schemeClr val="bg1"/>
                </a:solidFill>
              </a:rPr>
              <a:t>Then Jesus summoned his twelve disciples and gave them authority over unclean spirits, to cast them out, and to cure every disease and every sickness. </a:t>
            </a:r>
          </a:p>
        </p:txBody>
      </p:sp>
    </p:spTree>
    <p:extLst>
      <p:ext uri="{BB962C8B-B14F-4D97-AF65-F5344CB8AC3E}">
        <p14:creationId xmlns:p14="http://schemas.microsoft.com/office/powerpoint/2010/main" val="38014319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51317</TotalTime>
  <Words>424</Words>
  <Application>Microsoft Office PowerPoint</Application>
  <PresentationFormat>Widescreen</PresentationFormat>
  <Paragraphs>36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Arial Black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Endeavour Hills  Uniting Church</dc:title>
  <dc:creator>Ursula Ebert</dc:creator>
  <cp:lastModifiedBy>Jamie Muscat</cp:lastModifiedBy>
  <cp:revision>1859</cp:revision>
  <dcterms:created xsi:type="dcterms:W3CDTF">2009-11-05T05:54:46Z</dcterms:created>
  <dcterms:modified xsi:type="dcterms:W3CDTF">2026-06-19T03:21:14Z</dcterms:modified>
</cp:coreProperties>
</file>