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7"/>
  </p:notesMasterIdLst>
  <p:sldIdLst>
    <p:sldId id="791" r:id="rId2"/>
    <p:sldId id="1958" r:id="rId3"/>
    <p:sldId id="2032" r:id="rId4"/>
    <p:sldId id="2012" r:id="rId5"/>
    <p:sldId id="2013" r:id="rId6"/>
    <p:sldId id="2024" r:id="rId7"/>
    <p:sldId id="2015" r:id="rId8"/>
    <p:sldId id="2014" r:id="rId9"/>
    <p:sldId id="2016" r:id="rId10"/>
    <p:sldId id="2017" r:id="rId11"/>
    <p:sldId id="2018" r:id="rId12"/>
    <p:sldId id="2025" r:id="rId13"/>
    <p:sldId id="2023" r:id="rId14"/>
    <p:sldId id="2020" r:id="rId15"/>
    <p:sldId id="2026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2E"/>
    <a:srgbClr val="006600"/>
    <a:srgbClr val="14067E"/>
    <a:srgbClr val="2E295B"/>
    <a:srgbClr val="6600FF"/>
    <a:srgbClr val="F8CD62"/>
    <a:srgbClr val="FFE697"/>
    <a:srgbClr val="339933"/>
    <a:srgbClr val="0080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54" autoAdjust="0"/>
    <p:restoredTop sz="85956" autoAdjust="0"/>
  </p:normalViewPr>
  <p:slideViewPr>
    <p:cSldViewPr>
      <p:cViewPr varScale="1">
        <p:scale>
          <a:sx n="51" d="100"/>
          <a:sy n="51" d="100"/>
        </p:scale>
        <p:origin x="122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B9FF78-CF7A-4F87-A324-D27877F0724B}" type="datetimeFigureOut">
              <a:rPr lang="en-US"/>
              <a:pPr>
                <a:defRPr/>
              </a:pPr>
              <a:t>6/24/2026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1C2D2-A18F-4EF3-BB01-243E802569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4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6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175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B22F-E71D-4C50-7C14-56851FCE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6C45F-1F82-89E2-5B04-1B48FF345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55EEE-C38B-B8E1-4706-C32A0FC4E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B1710-594C-5922-FE33-AE27197C5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576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5105-87B3-A3B2-4980-B00DE583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CCD59-E850-E659-BAA8-08CDF0366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414B8-79AE-1042-50D7-122578E01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D6AF5-B51D-43CC-8269-2A1778FBE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32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32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412B2-90A6-998E-2D51-E23139DF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D2293-A9CF-E77D-945B-3DEDA1D7D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B9292-0E9D-B760-212A-71FF784D9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4A94-403C-3527-91D0-1F6715D71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51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7EFAE-66AE-885C-4350-1FA2477A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477C4-8815-D0CE-B4DA-CDF1B08B6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BE994-BE57-7A63-04DD-B6CBE2FBE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282A2-0E40-442A-6555-E037EDF93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766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0E9A-868C-836B-5017-70A26BDD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1B3D6-0811-3504-0343-E5A1F44D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2159C-4C6E-46A9-F1CE-9A3F3647A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1F27C-9F3F-6FD0-C3B7-4DF640761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78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32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B6F01-4199-40ED-A6B3-392A62069A60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A1913-9E77-4D9A-AD1B-BF4697BC3EBB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8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6751" y="500042"/>
            <a:ext cx="11049000" cy="5572146"/>
          </a:xfrm>
        </p:spPr>
        <p:txBody>
          <a:bodyPr/>
          <a:lstStyle>
            <a:lvl1pPr marL="0" indent="0">
              <a:defRPr sz="4000"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49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39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39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80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63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97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78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9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B2E43-0B2F-4C2C-8D8C-F9427E4E7819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2D33-CEB8-4216-BF27-3CBBEA8C0E62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6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89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50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1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09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2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22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587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87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07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4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04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221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069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00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6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7B19A-EE39-4F94-B0AE-84C481DBBF4C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9AB51-595A-43BE-8FB7-191F8A4FAB7C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6454-9EEC-4409-8ABC-D81F024485F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77BA2-BC58-4F5F-8536-CB1D705EA769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439EC-6054-4102-A8FA-3C1588D3F664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039C-A689-4D14-9795-8312F2E84EB1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6/24/2026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8" r:id="rId23"/>
    <p:sldLayoutId id="2147483989" r:id="rId24"/>
    <p:sldLayoutId id="2147483990" r:id="rId25"/>
    <p:sldLayoutId id="2147483993" r:id="rId26"/>
    <p:sldLayoutId id="2147483994" r:id="rId27"/>
    <p:sldLayoutId id="2147483995" r:id="rId28"/>
    <p:sldLayoutId id="2147483996" r:id="rId29"/>
    <p:sldLayoutId id="2147484055" r:id="rId30"/>
    <p:sldLayoutId id="2147484057" r:id="rId31"/>
    <p:sldLayoutId id="2147484058" r:id="rId32"/>
    <p:sldLayoutId id="2147484059" r:id="rId33"/>
    <p:sldLayoutId id="214748406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2234" y="489734"/>
            <a:ext cx="58638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rgbClr val="FFFF00"/>
                </a:solidFill>
                <a:latin typeface="+mn-lt"/>
              </a:rPr>
              <a:t>Ballarat Central</a:t>
            </a:r>
          </a:p>
          <a:p>
            <a:pPr algn="ctr"/>
            <a:r>
              <a:rPr lang="en-AU" sz="4800" b="1" dirty="0">
                <a:solidFill>
                  <a:srgbClr val="FFFF00"/>
                </a:solidFill>
                <a:latin typeface="+mn-lt"/>
              </a:rPr>
              <a:t>Uniting Church</a:t>
            </a:r>
          </a:p>
          <a:p>
            <a:pPr algn="ctr"/>
            <a:endParaRPr lang="en-AU" sz="32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AU" sz="3600" b="1" i="1" dirty="0">
                <a:solidFill>
                  <a:schemeClr val="bg1"/>
                </a:solidFill>
                <a:latin typeface="+mn-lt"/>
              </a:rPr>
              <a:t>Pentecost 4</a:t>
            </a:r>
          </a:p>
          <a:p>
            <a:pPr algn="ctr"/>
            <a:r>
              <a:rPr lang="en-AU" sz="3600" b="1" i="1" dirty="0">
                <a:solidFill>
                  <a:schemeClr val="bg1"/>
                </a:solidFill>
                <a:latin typeface="+mn-lt"/>
              </a:rPr>
              <a:t>Sunday 21</a:t>
            </a:r>
            <a:r>
              <a:rPr lang="en-AU" sz="3600" b="1" i="1" baseline="30000" dirty="0">
                <a:solidFill>
                  <a:schemeClr val="bg1"/>
                </a:solidFill>
                <a:latin typeface="+mn-lt"/>
              </a:rPr>
              <a:t>st</a:t>
            </a:r>
            <a:r>
              <a:rPr lang="en-AU" sz="3600" b="1" i="1" dirty="0">
                <a:solidFill>
                  <a:schemeClr val="bg1"/>
                </a:solidFill>
                <a:latin typeface="+mn-lt"/>
              </a:rPr>
              <a:t> June 2026</a:t>
            </a:r>
          </a:p>
          <a:p>
            <a:pPr algn="ctr"/>
            <a:endParaRPr lang="en-AU" sz="3200" b="1" dirty="0">
              <a:solidFill>
                <a:srgbClr val="FFFF00"/>
              </a:solidFill>
              <a:latin typeface="+mn-lt"/>
            </a:endParaRPr>
          </a:p>
          <a:p>
            <a:pPr algn="ctr" hangingPunct="0"/>
            <a:r>
              <a:rPr lang="en-AU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r>
              <a:rPr lang="en-AU" sz="4800" dirty="0">
                <a:solidFill>
                  <a:srgbClr val="FFFF00"/>
                </a:solidFill>
                <a:latin typeface="Arial Black" panose="020B0A04020102020204" pitchFamily="34" charset="0"/>
              </a:rPr>
              <a:t>ONE: In God and with One Another!”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2" name="Picture 1" descr="Home - Corrimal Uniting Church">
            <a:extLst>
              <a:ext uri="{FF2B5EF4-FFF2-40B4-BE49-F238E27FC236}">
                <a16:creationId xmlns:a16="http://schemas.microsoft.com/office/drawing/2014/main" id="{5C734705-A97B-8122-3140-52FAF27C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36277" cy="6093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3458EC-7822-89C2-E87D-A8F14DA103FB}"/>
              </a:ext>
            </a:extLst>
          </p:cNvPr>
          <p:cNvSpPr/>
          <p:nvPr/>
        </p:nvSpPr>
        <p:spPr>
          <a:xfrm>
            <a:off x="0" y="6093296"/>
            <a:ext cx="6336276" cy="7647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masis MT Pro Black" panose="02040A04050005020304" pitchFamily="18" charset="0"/>
              </a:rPr>
              <a:t>49</a:t>
            </a:r>
            <a:r>
              <a:rPr lang="en-US" sz="5400" baseline="30000" dirty="0">
                <a:latin typeface="Amasis MT Pro Black" panose="02040A04050005020304" pitchFamily="18" charset="0"/>
              </a:rPr>
              <a:t>th</a:t>
            </a:r>
            <a:r>
              <a:rPr lang="en-US" sz="5400" dirty="0">
                <a:latin typeface="Amasis MT Pro Black" panose="02040A04050005020304" pitchFamily="18" charset="0"/>
              </a:rPr>
              <a:t> Anniversary!</a:t>
            </a:r>
          </a:p>
        </p:txBody>
      </p:sp>
    </p:spTree>
    <p:extLst>
      <p:ext uri="{BB962C8B-B14F-4D97-AF65-F5344CB8AC3E}">
        <p14:creationId xmlns:p14="http://schemas.microsoft.com/office/powerpoint/2010/main" val="95638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9AAC8-9201-807F-C424-CFD17FC6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1F19F-1D40-4000-A397-615227C58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0648"/>
            <a:ext cx="12191999" cy="6597352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EZEKIEL 37:15-19 - The Two Sticks</a:t>
            </a:r>
          </a:p>
          <a:p>
            <a:pPr algn="ctr" hangingPunct="0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15 </a:t>
            </a:r>
            <a:r>
              <a:rPr lang="en-US" sz="4800" b="1" dirty="0">
                <a:solidFill>
                  <a:schemeClr val="bg1"/>
                </a:solidFill>
              </a:rPr>
              <a:t>The word of the Lord came to me: </a:t>
            </a:r>
            <a:r>
              <a:rPr lang="en-US" sz="4800" b="1" baseline="30000" dirty="0">
                <a:solidFill>
                  <a:schemeClr val="bg1"/>
                </a:solidFill>
              </a:rPr>
              <a:t>16 </a:t>
            </a:r>
            <a:r>
              <a:rPr lang="en-US" sz="4800" b="1" dirty="0">
                <a:solidFill>
                  <a:schemeClr val="bg1"/>
                </a:solidFill>
              </a:rPr>
              <a:t>Mortal, take a stick and write on it, “For Judah and the Israelites associated with it”; then take another stick and write on it, “For Joseph (the stick of Ephraim) and all the house of Israel associated with it”; </a:t>
            </a:r>
            <a:r>
              <a:rPr lang="en-US" sz="4800" b="1" baseline="30000" dirty="0">
                <a:solidFill>
                  <a:schemeClr val="bg1"/>
                </a:solidFill>
              </a:rPr>
              <a:t>17 </a:t>
            </a:r>
            <a:r>
              <a:rPr lang="en-US" sz="4800" b="1" dirty="0">
                <a:solidFill>
                  <a:schemeClr val="bg1"/>
                </a:solidFill>
              </a:rPr>
              <a:t>and join them together into one stick, so that they may become one in your hand. </a:t>
            </a:r>
          </a:p>
        </p:txBody>
      </p:sp>
    </p:spTree>
    <p:extLst>
      <p:ext uri="{BB962C8B-B14F-4D97-AF65-F5344CB8AC3E}">
        <p14:creationId xmlns:p14="http://schemas.microsoft.com/office/powerpoint/2010/main" val="12705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4248-1BAC-239B-8B9B-0E351EF7E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DAAFE-F1F9-3352-1197-497395C88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0648"/>
            <a:ext cx="12191999" cy="6597352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18 </a:t>
            </a:r>
            <a:r>
              <a:rPr lang="en-US" sz="4800" b="1" dirty="0">
                <a:solidFill>
                  <a:schemeClr val="bg1"/>
                </a:solidFill>
              </a:rPr>
              <a:t>And when your people say to you, “Will you not show us what you mean by these?” </a:t>
            </a:r>
            <a:r>
              <a:rPr lang="en-US" sz="4800" b="1" baseline="30000" dirty="0">
                <a:solidFill>
                  <a:schemeClr val="bg1"/>
                </a:solidFill>
              </a:rPr>
              <a:t>19 </a:t>
            </a:r>
            <a:r>
              <a:rPr lang="en-US" sz="4800" b="1" dirty="0">
                <a:solidFill>
                  <a:schemeClr val="bg1"/>
                </a:solidFill>
              </a:rPr>
              <a:t>say to them, “Thus says the Lord God: I am about to take the stick of Joseph (which is in the hand of Ephraim) and the tribes of Israel associated with it, and I will put the stick of Judah upon it and make them one stick, in order that they may be one in my hand.” </a:t>
            </a:r>
          </a:p>
        </p:txBody>
      </p:sp>
    </p:spTree>
    <p:extLst>
      <p:ext uri="{BB962C8B-B14F-4D97-AF65-F5344CB8AC3E}">
        <p14:creationId xmlns:p14="http://schemas.microsoft.com/office/powerpoint/2010/main" val="310897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F0E0E-A58B-D87C-A497-1EC08B8B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zekiel 37:15-28 and Elements of God’s Future Promises to Israel ...">
            <a:extLst>
              <a:ext uri="{FF2B5EF4-FFF2-40B4-BE49-F238E27FC236}">
                <a16:creationId xmlns:a16="http://schemas.microsoft.com/office/drawing/2014/main" id="{2577C129-485F-85E3-BCA3-219AE6DE9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" y="0"/>
            <a:ext cx="1216469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BD03B7-D374-4739-7F50-3D9D9205F723}"/>
              </a:ext>
            </a:extLst>
          </p:cNvPr>
          <p:cNvSpPr/>
          <p:nvPr/>
        </p:nvSpPr>
        <p:spPr>
          <a:xfrm>
            <a:off x="1559496" y="4941168"/>
            <a:ext cx="4248472" cy="914400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Judah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F518-8442-D6F8-F864-F6122ECC1079}"/>
              </a:ext>
            </a:extLst>
          </p:cNvPr>
          <p:cNvSpPr/>
          <p:nvPr/>
        </p:nvSpPr>
        <p:spPr>
          <a:xfrm>
            <a:off x="5807968" y="4940718"/>
            <a:ext cx="4248472" cy="914400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Joseph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AC31917-7392-8A15-867E-9AE1AA469441}"/>
              </a:ext>
            </a:extLst>
          </p:cNvPr>
          <p:cNvSpPr/>
          <p:nvPr/>
        </p:nvSpPr>
        <p:spPr>
          <a:xfrm>
            <a:off x="1919536" y="4149080"/>
            <a:ext cx="3888432" cy="25202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5B84EEE-3EC7-6AAF-D988-1B42DC09D16D}"/>
              </a:ext>
            </a:extLst>
          </p:cNvPr>
          <p:cNvSpPr/>
          <p:nvPr/>
        </p:nvSpPr>
        <p:spPr>
          <a:xfrm>
            <a:off x="6096000" y="4137778"/>
            <a:ext cx="3888432" cy="25202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een Check Symbol Png">
            <a:extLst>
              <a:ext uri="{FF2B5EF4-FFF2-40B4-BE49-F238E27FC236}">
                <a16:creationId xmlns:a16="http://schemas.microsoft.com/office/drawing/2014/main" id="{86ED2B4A-2AB3-4F0A-CD56-DEF58B2F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629266"/>
            <a:ext cx="3657351" cy="3657351"/>
          </a:xfrm>
          <a:prstGeom prst="rect">
            <a:avLst/>
          </a:prstGeom>
        </p:spPr>
      </p:pic>
      <p:pic>
        <p:nvPicPr>
          <p:cNvPr id="8" name="Picture 7" descr="Green Check Symbol Png">
            <a:extLst>
              <a:ext uri="{FF2B5EF4-FFF2-40B4-BE49-F238E27FC236}">
                <a16:creationId xmlns:a16="http://schemas.microsoft.com/office/drawing/2014/main" id="{4E4632A3-60C1-2A2C-6C1A-463E0165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40" y="629265"/>
            <a:ext cx="3657351" cy="3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 Brotherly Love Continue Sermon by Sermon Research Assistant ...">
            <a:extLst>
              <a:ext uri="{FF2B5EF4-FFF2-40B4-BE49-F238E27FC236}">
                <a16:creationId xmlns:a16="http://schemas.microsoft.com/office/drawing/2014/main" id="{A159BB9D-CF55-39DF-4D6D-EADAB5E3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0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71186-8A77-1E15-6CA7-45C6A29B7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89105-F3B6-05FC-9D7A-CB473DA2A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0648"/>
            <a:ext cx="12191999" cy="6597352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AU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HEBREWS 13:1-3</a:t>
            </a:r>
            <a:endParaRPr lang="en-US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hangingPunct="0">
              <a:buNone/>
            </a:pP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Service Well-Pleasing to God</a:t>
            </a:r>
          </a:p>
          <a:p>
            <a:pPr algn="ctr" hangingPunct="0">
              <a:buNone/>
            </a:pPr>
            <a:r>
              <a:rPr lang="en-US" sz="4800" b="1" dirty="0">
                <a:solidFill>
                  <a:schemeClr val="bg1"/>
                </a:solidFill>
              </a:rPr>
              <a:t>13 </a:t>
            </a:r>
            <a:r>
              <a:rPr lang="en-US" sz="4800" b="1" baseline="30000" dirty="0">
                <a:solidFill>
                  <a:schemeClr val="bg1"/>
                </a:solidFill>
              </a:rPr>
              <a:t>1</a:t>
            </a:r>
            <a:r>
              <a:rPr lang="en-US" sz="4800" b="1" dirty="0">
                <a:solidFill>
                  <a:schemeClr val="bg1"/>
                </a:solidFill>
              </a:rPr>
              <a:t>Let mutual affection continue. </a:t>
            </a:r>
            <a:r>
              <a:rPr lang="en-US" sz="4800" b="1" baseline="30000" dirty="0">
                <a:solidFill>
                  <a:schemeClr val="bg1"/>
                </a:solidFill>
              </a:rPr>
              <a:t>2 </a:t>
            </a:r>
            <a:r>
              <a:rPr lang="en-US" sz="4800" b="1" dirty="0">
                <a:solidFill>
                  <a:schemeClr val="bg1"/>
                </a:solidFill>
              </a:rPr>
              <a:t>Do not neglect to show hospitality to strangers, for by doing that some have entertained angels without knowing it. </a:t>
            </a:r>
            <a:r>
              <a:rPr lang="en-US" sz="4800" b="1" baseline="30000" dirty="0">
                <a:solidFill>
                  <a:schemeClr val="bg1"/>
                </a:solidFill>
              </a:rPr>
              <a:t>3 </a:t>
            </a:r>
            <a:r>
              <a:rPr lang="en-US" sz="4800" b="1" dirty="0">
                <a:solidFill>
                  <a:schemeClr val="bg1"/>
                </a:solidFill>
              </a:rPr>
              <a:t>Remember those who are in prison, as though you were in prison with them, those who are being tortured, as though you yourselves were being tortured. </a:t>
            </a:r>
          </a:p>
        </p:txBody>
      </p:sp>
    </p:spTree>
    <p:extLst>
      <p:ext uri="{BB962C8B-B14F-4D97-AF65-F5344CB8AC3E}">
        <p14:creationId xmlns:p14="http://schemas.microsoft.com/office/powerpoint/2010/main" val="229032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- Corrimal Uniting Church">
            <a:extLst>
              <a:ext uri="{FF2B5EF4-FFF2-40B4-BE49-F238E27FC236}">
                <a16:creationId xmlns:a16="http://schemas.microsoft.com/office/drawing/2014/main" id="{34F06FE5-B3A5-24D1-4AD5-4954B7A5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45"/>
            <a:ext cx="12190916" cy="6858000"/>
          </a:xfrm>
          <a:prstGeom prst="rect">
            <a:avLst/>
          </a:prstGeom>
        </p:spPr>
      </p:pic>
      <p:pic>
        <p:nvPicPr>
          <p:cNvPr id="3" name="Picture 2" descr="Christian people group raise hands up worship God Jesus Christ together ...">
            <a:extLst>
              <a:ext uri="{FF2B5EF4-FFF2-40B4-BE49-F238E27FC236}">
                <a16:creationId xmlns:a16="http://schemas.microsoft.com/office/drawing/2014/main" id="{CF6B8B53-AC09-53CE-BF71-448563DF2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" y="-15524"/>
            <a:ext cx="6081154" cy="3444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45CABE-9D76-AF69-772F-1EF2BFF5BCC1}"/>
              </a:ext>
            </a:extLst>
          </p:cNvPr>
          <p:cNvSpPr/>
          <p:nvPr/>
        </p:nvSpPr>
        <p:spPr>
          <a:xfrm>
            <a:off x="14846" y="2708919"/>
            <a:ext cx="6081154" cy="710635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One with God/Jesus</a:t>
            </a:r>
          </a:p>
        </p:txBody>
      </p:sp>
      <p:pic>
        <p:nvPicPr>
          <p:cNvPr id="5" name="Picture 4" descr="Being One With Others sharing is caring.pptx">
            <a:extLst>
              <a:ext uri="{FF2B5EF4-FFF2-40B4-BE49-F238E27FC236}">
                <a16:creationId xmlns:a16="http://schemas.microsoft.com/office/drawing/2014/main" id="{3C1B35DF-DEE1-CE87-827F-232B643AF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65"/>
            <a:ext cx="6110846" cy="3429000"/>
          </a:xfrm>
          <a:prstGeom prst="rect">
            <a:avLst/>
          </a:prstGeom>
        </p:spPr>
      </p:pic>
      <p:pic>
        <p:nvPicPr>
          <p:cNvPr id="6" name="Picture 5" descr="Kids Helping Others At School How Gardening Helps Students / Children">
            <a:extLst>
              <a:ext uri="{FF2B5EF4-FFF2-40B4-BE49-F238E27FC236}">
                <a16:creationId xmlns:a16="http://schemas.microsoft.com/office/drawing/2014/main" id="{14210BD8-000F-24D1-1CA2-DB20F9858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7" y="3419554"/>
            <a:ext cx="6110846" cy="3401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F0213F-7B6E-FE46-D5C0-62E5472FC0F9}"/>
              </a:ext>
            </a:extLst>
          </p:cNvPr>
          <p:cNvSpPr/>
          <p:nvPr/>
        </p:nvSpPr>
        <p:spPr>
          <a:xfrm>
            <a:off x="5480" y="6110020"/>
            <a:ext cx="6081154" cy="710635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Helping Others</a:t>
            </a:r>
          </a:p>
        </p:txBody>
      </p:sp>
      <p:pic>
        <p:nvPicPr>
          <p:cNvPr id="8" name="Picture 7" descr="Why We Should Care About Stewardship of God's Creation - YouTube">
            <a:extLst>
              <a:ext uri="{FF2B5EF4-FFF2-40B4-BE49-F238E27FC236}">
                <a16:creationId xmlns:a16="http://schemas.microsoft.com/office/drawing/2014/main" id="{CCBD197A-4567-D2A0-1713-4A2122C51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292" y="3391655"/>
            <a:ext cx="6081154" cy="3462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552285-D8CE-0B14-AD48-E1EC1D716B61}"/>
              </a:ext>
            </a:extLst>
          </p:cNvPr>
          <p:cNvSpPr/>
          <p:nvPr/>
        </p:nvSpPr>
        <p:spPr>
          <a:xfrm>
            <a:off x="6119926" y="6110020"/>
            <a:ext cx="6081154" cy="710635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Helping Creations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149DB-4CA5-5AFA-4E59-0AA852CEBA8B}"/>
              </a:ext>
            </a:extLst>
          </p:cNvPr>
          <p:cNvSpPr/>
          <p:nvPr/>
        </p:nvSpPr>
        <p:spPr>
          <a:xfrm>
            <a:off x="66229" y="27316"/>
            <a:ext cx="12164694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Happy UCA 49</a:t>
            </a:r>
            <a:r>
              <a:rPr lang="en-US" sz="4800" baseline="30000" dirty="0">
                <a:solidFill>
                  <a:srgbClr val="FFFF00"/>
                </a:solidFill>
                <a:latin typeface="Arial Black" panose="020B0A04020102020204" pitchFamily="34" charset="0"/>
              </a:rPr>
              <a:t>th</a:t>
            </a:r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 Anniversary!</a:t>
            </a:r>
          </a:p>
        </p:txBody>
      </p:sp>
    </p:spTree>
    <p:extLst>
      <p:ext uri="{BB962C8B-B14F-4D97-AF65-F5344CB8AC3E}">
        <p14:creationId xmlns:p14="http://schemas.microsoft.com/office/powerpoint/2010/main" val="13508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1FDD-EC19-DDE4-DA29-D970E11A5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86C3B5-64E7-69F6-5BD7-02A1AE7AB137}"/>
              </a:ext>
            </a:extLst>
          </p:cNvPr>
          <p:cNvSpPr txBox="1"/>
          <p:nvPr/>
        </p:nvSpPr>
        <p:spPr>
          <a:xfrm>
            <a:off x="6416368" y="745004"/>
            <a:ext cx="5791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FFFF00"/>
                </a:solidFill>
                <a:latin typeface="+mn-lt"/>
              </a:rPr>
              <a:t>PROCLAMATION OF THE WORD!</a:t>
            </a:r>
          </a:p>
          <a:p>
            <a:pPr algn="ctr"/>
            <a:endParaRPr lang="en-AU" sz="60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AU" sz="5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“ONE: In God and With One  Another!”</a:t>
            </a:r>
          </a:p>
        </p:txBody>
      </p:sp>
      <p:pic>
        <p:nvPicPr>
          <p:cNvPr id="2" name="Picture 1" descr="Home - Corrimal Uniting Church">
            <a:extLst>
              <a:ext uri="{FF2B5EF4-FFF2-40B4-BE49-F238E27FC236}">
                <a16:creationId xmlns:a16="http://schemas.microsoft.com/office/drawing/2014/main" id="{6E1C47C8-C1CC-1D4D-F7D1-B2625471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36277" cy="3429000"/>
          </a:xfrm>
          <a:prstGeom prst="rect">
            <a:avLst/>
          </a:prstGeom>
        </p:spPr>
      </p:pic>
      <p:pic>
        <p:nvPicPr>
          <p:cNvPr id="6" name="Picture 5" descr="World Day for Cultural Diversity for Dialogue and Development abstract ...">
            <a:extLst>
              <a:ext uri="{FF2B5EF4-FFF2-40B4-BE49-F238E27FC236}">
                <a16:creationId xmlns:a16="http://schemas.microsoft.com/office/drawing/2014/main" id="{2C227D14-40EE-A531-E121-4474553D9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0794"/>
            <a:ext cx="63362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- Corrimal Uniting Church">
            <a:extLst>
              <a:ext uri="{FF2B5EF4-FFF2-40B4-BE49-F238E27FC236}">
                <a16:creationId xmlns:a16="http://schemas.microsoft.com/office/drawing/2014/main" id="{D0CC2958-2E3D-CD92-95A4-04505665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397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761622-3BD9-6524-FC47-24651B8A0873}"/>
              </a:ext>
            </a:extLst>
          </p:cNvPr>
          <p:cNvSpPr/>
          <p:nvPr/>
        </p:nvSpPr>
        <p:spPr>
          <a:xfrm>
            <a:off x="-1" y="0"/>
            <a:ext cx="1232397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UCA 49</a:t>
            </a:r>
            <a:r>
              <a:rPr lang="en-US" sz="4800" baseline="30000" dirty="0">
                <a:solidFill>
                  <a:srgbClr val="FFFF00"/>
                </a:solidFill>
                <a:latin typeface="Arial Black" panose="020B0A04020102020204" pitchFamily="34" charset="0"/>
              </a:rPr>
              <a:t>th</a:t>
            </a:r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 Anniversary!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2F3D8B-D158-804B-FC4F-B22F43CEC6F0}"/>
              </a:ext>
            </a:extLst>
          </p:cNvPr>
          <p:cNvSpPr/>
          <p:nvPr/>
        </p:nvSpPr>
        <p:spPr>
          <a:xfrm>
            <a:off x="0" y="5931824"/>
            <a:ext cx="1232397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“Uni-ting” … “In” …</a:t>
            </a:r>
          </a:p>
        </p:txBody>
      </p:sp>
    </p:spTree>
    <p:extLst>
      <p:ext uri="{BB962C8B-B14F-4D97-AF65-F5344CB8AC3E}">
        <p14:creationId xmlns:p14="http://schemas.microsoft.com/office/powerpoint/2010/main" val="9495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DD9F-BCF7-2326-1382-1EA36A96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273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What is human being?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2AF56-701B-3D23-95C6-641A1C82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736"/>
            <a:ext cx="11353800" cy="580526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Biological definition …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Social definition …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Cultural definition …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Racial definition …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Political definition …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 Theological definition/perspective …</a:t>
            </a:r>
          </a:p>
          <a:p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A9CA1-36FF-A311-8149-CCCAA873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229E3-3DF8-DF9E-C219-994A1C5D3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60648"/>
            <a:ext cx="12191999" cy="6597352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JOHN 17:20-21</a:t>
            </a:r>
          </a:p>
          <a:p>
            <a:pPr algn="ctr" hangingPunct="0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20 </a:t>
            </a:r>
            <a:r>
              <a:rPr lang="en-US" sz="5400" b="1" dirty="0">
                <a:solidFill>
                  <a:schemeClr val="bg1"/>
                </a:solidFill>
              </a:rPr>
              <a:t>“I ask not only on behalf of these but also on behalf of those who believe in me through their word, </a:t>
            </a:r>
            <a:r>
              <a:rPr lang="en-US" sz="5400" b="1" baseline="30000" dirty="0">
                <a:solidFill>
                  <a:schemeClr val="bg1"/>
                </a:solidFill>
              </a:rPr>
              <a:t>21 </a:t>
            </a:r>
            <a:r>
              <a:rPr lang="en-US" sz="5400" b="1" i="1" u="sng" dirty="0">
                <a:solidFill>
                  <a:schemeClr val="bg1"/>
                </a:solidFill>
              </a:rPr>
              <a:t>that they may all be one</a:t>
            </a:r>
            <a:r>
              <a:rPr lang="en-US" sz="5400" b="1" dirty="0">
                <a:solidFill>
                  <a:schemeClr val="bg1"/>
                </a:solidFill>
              </a:rPr>
              <a:t>. </a:t>
            </a:r>
            <a:r>
              <a:rPr lang="en-US" sz="5400" b="1" i="1" u="sng" dirty="0">
                <a:solidFill>
                  <a:schemeClr val="bg1"/>
                </a:solidFill>
              </a:rPr>
              <a:t>As you, Father, are in me and I am in you</a:t>
            </a:r>
            <a:r>
              <a:rPr lang="en-US" sz="5400" b="1" dirty="0">
                <a:solidFill>
                  <a:schemeClr val="bg1"/>
                </a:solidFill>
              </a:rPr>
              <a:t>, </a:t>
            </a:r>
            <a:r>
              <a:rPr lang="en-US" sz="5400" b="1" i="1" u="sng" dirty="0">
                <a:solidFill>
                  <a:schemeClr val="bg1"/>
                </a:solidFill>
              </a:rPr>
              <a:t>may they also be in us</a:t>
            </a:r>
            <a:r>
              <a:rPr lang="en-US" sz="5400" b="1" dirty="0">
                <a:solidFill>
                  <a:schemeClr val="bg1"/>
                </a:solidFill>
              </a:rPr>
              <a:t>, so that the world may believe that you have sent me. </a:t>
            </a:r>
          </a:p>
        </p:txBody>
      </p:sp>
    </p:spTree>
    <p:extLst>
      <p:ext uri="{BB962C8B-B14F-4D97-AF65-F5344CB8AC3E}">
        <p14:creationId xmlns:p14="http://schemas.microsoft.com/office/powerpoint/2010/main" val="212304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C264-6DAD-9397-E884-F459BA8B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B8FA2-3473-E17E-E216-4E5D4FC80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1" y="260648"/>
            <a:ext cx="11665297" cy="6597352"/>
          </a:xfrm>
        </p:spPr>
        <p:txBody>
          <a:bodyPr>
            <a:noAutofit/>
          </a:bodyPr>
          <a:lstStyle/>
          <a:p>
            <a:pPr algn="ctr" hangingPunct="0">
              <a:buNone/>
            </a:pPr>
            <a:r>
              <a:rPr lang="en-US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Creation Story</a:t>
            </a:r>
          </a:p>
          <a:p>
            <a:pPr algn="ctr" hangingPunct="0">
              <a:buNone/>
            </a:pPr>
            <a:r>
              <a:rPr lang="en-US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Genesis 1</a:t>
            </a:r>
          </a:p>
          <a:p>
            <a:pPr algn="ctr" hangingPunct="0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27 </a:t>
            </a:r>
            <a:r>
              <a:rPr lang="en-US" sz="5400" b="1" dirty="0">
                <a:solidFill>
                  <a:schemeClr val="bg1"/>
                </a:solidFill>
              </a:rPr>
              <a:t>So God created humans in </a:t>
            </a:r>
            <a:r>
              <a:rPr lang="en-US" sz="5400" b="1" i="1" u="sng" dirty="0">
                <a:solidFill>
                  <a:schemeClr val="bg1"/>
                </a:solidFill>
              </a:rPr>
              <a:t>his image</a:t>
            </a:r>
            <a:r>
              <a:rPr lang="en-US" sz="5400" b="1" dirty="0">
                <a:solidFill>
                  <a:schemeClr val="bg1"/>
                </a:solidFill>
              </a:rPr>
              <a:t>,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    in the </a:t>
            </a:r>
            <a:r>
              <a:rPr lang="en-US" sz="5400" b="1" i="1" u="sng" dirty="0">
                <a:solidFill>
                  <a:schemeClr val="bg1"/>
                </a:solidFill>
              </a:rPr>
              <a:t>image of God</a:t>
            </a:r>
            <a:r>
              <a:rPr lang="en-US" sz="5400" b="1" i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he created them;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    male and female he created them.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83ED66-4376-A1EC-4CE6-E7FF93BA65E7}"/>
              </a:ext>
            </a:extLst>
          </p:cNvPr>
          <p:cNvSpPr/>
          <p:nvPr/>
        </p:nvSpPr>
        <p:spPr>
          <a:xfrm>
            <a:off x="0" y="5877272"/>
            <a:ext cx="12192000" cy="980728"/>
          </a:xfrm>
          <a:prstGeom prst="rect">
            <a:avLst/>
          </a:prstGeom>
          <a:solidFill>
            <a:srgbClr val="4970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masis MT Pro Black" panose="02040A04050005020304" pitchFamily="18" charset="0"/>
              </a:rPr>
              <a:t>Human being (you/me) is Godly!</a:t>
            </a:r>
          </a:p>
        </p:txBody>
      </p:sp>
    </p:spTree>
    <p:extLst>
      <p:ext uri="{BB962C8B-B14F-4D97-AF65-F5344CB8AC3E}">
        <p14:creationId xmlns:p14="http://schemas.microsoft.com/office/powerpoint/2010/main" val="9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Shield Of The Trinity The Triune God God The Father PNG, Clipart ...">
            <a:extLst>
              <a:ext uri="{FF2B5EF4-FFF2-40B4-BE49-F238E27FC236}">
                <a16:creationId xmlns:a16="http://schemas.microsoft.com/office/drawing/2014/main" id="{412AAEBB-B556-4946-2BF4-CCEDB6D2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8"/>
            <a:ext cx="6096000" cy="6858000"/>
          </a:xfrm>
          <a:prstGeom prst="rect">
            <a:avLst/>
          </a:prstGeom>
        </p:spPr>
      </p:pic>
      <p:pic>
        <p:nvPicPr>
          <p:cNvPr id="2" name="Picture 1" descr="Day 1 Of Creation">
            <a:extLst>
              <a:ext uri="{FF2B5EF4-FFF2-40B4-BE49-F238E27FC236}">
                <a16:creationId xmlns:a16="http://schemas.microsoft.com/office/drawing/2014/main" id="{CB3A6870-5126-B6FC-BDE4-8ACDCC00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3FED8C-F981-917D-9DB9-F298A1FFC59E}"/>
              </a:ext>
            </a:extLst>
          </p:cNvPr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masis MT Pro Black" panose="02040A04050005020304" pitchFamily="18" charset="0"/>
              </a:rPr>
              <a:t>We are part of “God” and “Creation”!</a:t>
            </a:r>
          </a:p>
        </p:txBody>
      </p:sp>
    </p:spTree>
    <p:extLst>
      <p:ext uri="{BB962C8B-B14F-4D97-AF65-F5344CB8AC3E}">
        <p14:creationId xmlns:p14="http://schemas.microsoft.com/office/powerpoint/2010/main" val="37750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 Day for Cultural Diversity for Dialogue and Development abstract ...">
            <a:extLst>
              <a:ext uri="{FF2B5EF4-FFF2-40B4-BE49-F238E27FC236}">
                <a16:creationId xmlns:a16="http://schemas.microsoft.com/office/drawing/2014/main" id="{0470BF82-8A95-D2C4-844C-3527CA45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06"/>
            <a:ext cx="6096000" cy="6858000"/>
          </a:xfrm>
          <a:prstGeom prst="rect">
            <a:avLst/>
          </a:prstGeom>
        </p:spPr>
      </p:pic>
      <p:pic>
        <p:nvPicPr>
          <p:cNvPr id="6" name="Picture 5" descr="New Diversity &amp; Inclusion Lecture Series to Explore Race in America ...">
            <a:extLst>
              <a:ext uri="{FF2B5EF4-FFF2-40B4-BE49-F238E27FC236}">
                <a16:creationId xmlns:a16="http://schemas.microsoft.com/office/drawing/2014/main" id="{09D8812D-E2CD-F745-0C6D-BA52A14A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CFFD85-97E1-C238-F193-377B9B0AF92A}"/>
              </a:ext>
            </a:extLst>
          </p:cNvPr>
          <p:cNvSpPr/>
          <p:nvPr/>
        </p:nvSpPr>
        <p:spPr>
          <a:xfrm>
            <a:off x="0" y="6093296"/>
            <a:ext cx="6096000" cy="764704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Age Diversity!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40C24C-6C29-E27E-2544-6C0590D76FBB}"/>
              </a:ext>
            </a:extLst>
          </p:cNvPr>
          <p:cNvSpPr/>
          <p:nvPr/>
        </p:nvSpPr>
        <p:spPr>
          <a:xfrm>
            <a:off x="6096000" y="0"/>
            <a:ext cx="6096000" cy="764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Racial diversity!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C8C40-71DC-499D-57F8-0424159BD4BC}"/>
              </a:ext>
            </a:extLst>
          </p:cNvPr>
          <p:cNvSpPr/>
          <p:nvPr/>
        </p:nvSpPr>
        <p:spPr>
          <a:xfrm>
            <a:off x="0" y="-4930"/>
            <a:ext cx="6096000" cy="764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Cultural diversity!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BFC808-72B3-F940-2976-80F4CA6028AA}"/>
              </a:ext>
            </a:extLst>
          </p:cNvPr>
          <p:cNvSpPr/>
          <p:nvPr/>
        </p:nvSpPr>
        <p:spPr>
          <a:xfrm>
            <a:off x="-17301" y="3046648"/>
            <a:ext cx="12192000" cy="764704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masis MT Pro Black" panose="02040A04050005020304" pitchFamily="18" charset="0"/>
              </a:rPr>
              <a:t>We are One (ourselves) In Jesus (God)!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DD9A3-5E40-1FC1-BE7F-F46B6F0505AE}"/>
              </a:ext>
            </a:extLst>
          </p:cNvPr>
          <p:cNvSpPr/>
          <p:nvPr/>
        </p:nvSpPr>
        <p:spPr>
          <a:xfrm>
            <a:off x="6113301" y="6075090"/>
            <a:ext cx="6096001" cy="764704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Gender diversity …</a:t>
            </a:r>
          </a:p>
        </p:txBody>
      </p:sp>
    </p:spTree>
    <p:extLst>
      <p:ext uri="{BB962C8B-B14F-4D97-AF65-F5344CB8AC3E}">
        <p14:creationId xmlns:p14="http://schemas.microsoft.com/office/powerpoint/2010/main" val="16630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zekiel 37:15-28 and Elements of God’s Future Promises to Israel ...">
            <a:extLst>
              <a:ext uri="{FF2B5EF4-FFF2-40B4-BE49-F238E27FC236}">
                <a16:creationId xmlns:a16="http://schemas.microsoft.com/office/drawing/2014/main" id="{88A848CA-90BC-231D-E1E2-B0A6D902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6" y="0"/>
            <a:ext cx="1216469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09B8C7-08D2-E7B2-C112-288629F61BE3}"/>
              </a:ext>
            </a:extLst>
          </p:cNvPr>
          <p:cNvSpPr/>
          <p:nvPr/>
        </p:nvSpPr>
        <p:spPr>
          <a:xfrm>
            <a:off x="0" y="5965121"/>
            <a:ext cx="12164694" cy="914400"/>
          </a:xfrm>
          <a:prstGeom prst="rect">
            <a:avLst/>
          </a:prstGeom>
          <a:solidFill>
            <a:srgbClr val="1406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EZEKIEL – The Two Sticks Vision</a:t>
            </a:r>
          </a:p>
        </p:txBody>
      </p:sp>
    </p:spTree>
    <p:extLst>
      <p:ext uri="{BB962C8B-B14F-4D97-AF65-F5344CB8AC3E}">
        <p14:creationId xmlns:p14="http://schemas.microsoft.com/office/powerpoint/2010/main" val="20133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53489</TotalTime>
  <Words>492</Words>
  <Application>Microsoft Office PowerPoint</Application>
  <PresentationFormat>Widescreen</PresentationFormat>
  <Paragraphs>54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Amasis MT Pro Black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is human being?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Endeavour Hills  Uniting Church</dc:title>
  <dc:creator>Ursula Ebert</dc:creator>
  <cp:lastModifiedBy>Jamie Muscat</cp:lastModifiedBy>
  <cp:revision>1935</cp:revision>
  <dcterms:created xsi:type="dcterms:W3CDTF">2009-11-05T05:54:46Z</dcterms:created>
  <dcterms:modified xsi:type="dcterms:W3CDTF">2026-06-24T10:03:16Z</dcterms:modified>
</cp:coreProperties>
</file>