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0"/>
  </p:notesMasterIdLst>
  <p:sldIdLst>
    <p:sldId id="791" r:id="rId2"/>
    <p:sldId id="1976" r:id="rId3"/>
    <p:sldId id="2036" r:id="rId4"/>
    <p:sldId id="2037" r:id="rId5"/>
    <p:sldId id="2038" r:id="rId6"/>
    <p:sldId id="2039" r:id="rId7"/>
    <p:sldId id="2040" r:id="rId8"/>
    <p:sldId id="2041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006600"/>
    <a:srgbClr val="6600FF"/>
    <a:srgbClr val="F8CD62"/>
    <a:srgbClr val="FFE697"/>
    <a:srgbClr val="49702E"/>
    <a:srgbClr val="339933"/>
    <a:srgbClr val="008000"/>
    <a:srgbClr val="99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54" autoAdjust="0"/>
    <p:restoredTop sz="85956" autoAdjust="0"/>
  </p:normalViewPr>
  <p:slideViewPr>
    <p:cSldViewPr>
      <p:cViewPr varScale="1">
        <p:scale>
          <a:sx n="51" d="100"/>
          <a:sy n="51" d="100"/>
        </p:scale>
        <p:origin x="122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Muscat" userId="68bd8c8f3e24a5eb" providerId="LiveId" clId="{59EFC7E3-62EC-49A0-9EA6-123E59651891}"/>
    <pc:docChg chg="delSld delMainMaster">
      <pc:chgData name="Jamie Muscat" userId="68bd8c8f3e24a5eb" providerId="LiveId" clId="{59EFC7E3-62EC-49A0-9EA6-123E59651891}" dt="2026-07-08T04:33:41.760" v="4" actId="47"/>
      <pc:docMkLst>
        <pc:docMk/>
      </pc:docMkLst>
      <pc:sldChg chg="del">
        <pc:chgData name="Jamie Muscat" userId="68bd8c8f3e24a5eb" providerId="LiveId" clId="{59EFC7E3-62EC-49A0-9EA6-123E59651891}" dt="2026-07-08T04:33:18.441" v="0" actId="47"/>
        <pc:sldMkLst>
          <pc:docMk/>
          <pc:sldMk cId="0" sldId="257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0" sldId="258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0" sldId="259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61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950354122" sldId="262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614452387" sldId="263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446273229" sldId="265"/>
        </pc:sldMkLst>
      </pc:sldChg>
      <pc:sldChg chg="del">
        <pc:chgData name="Jamie Muscat" userId="68bd8c8f3e24a5eb" providerId="LiveId" clId="{59EFC7E3-62EC-49A0-9EA6-123E59651891}" dt="2026-07-08T04:33:41.760" v="4" actId="47"/>
        <pc:sldMkLst>
          <pc:docMk/>
          <pc:sldMk cId="0" sldId="266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0" sldId="267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0" sldId="268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3034994276" sldId="1071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294361496" sldId="1308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960386532" sldId="1312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1292634718" sldId="1313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822049817" sldId="132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2778098623" sldId="1364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742908005" sldId="1485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575883822" sldId="148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958907283" sldId="160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67503108" sldId="1634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408372059" sldId="1635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642594626" sldId="163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285539251" sldId="1637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41564276" sldId="1638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861677413" sldId="1639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2251931096" sldId="1640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812887" sldId="1642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647241955" sldId="1644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154278322" sldId="1645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00230820" sldId="164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2667974991" sldId="1653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1797410757" sldId="1747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226475404" sldId="1760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3737589004" sldId="1780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3944803516" sldId="1835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3351015939" sldId="183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456170244" sldId="1877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696806916" sldId="1883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1682402551" sldId="1972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1369936443" sldId="1973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130540025" sldId="1974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855405623" sldId="1982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470985217" sldId="1983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2691904119" sldId="1984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3937519525" sldId="2004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0" sldId="2005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0" sldId="2006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007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008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009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010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011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0" sldId="2012"/>
        </pc:sldMkLst>
      </pc:sldChg>
      <pc:sldChg chg="del">
        <pc:chgData name="Jamie Muscat" userId="68bd8c8f3e24a5eb" providerId="LiveId" clId="{59EFC7E3-62EC-49A0-9EA6-123E59651891}" dt="2026-07-08T04:33:41.760" v="4" actId="47"/>
        <pc:sldMkLst>
          <pc:docMk/>
          <pc:sldMk cId="0" sldId="2013"/>
        </pc:sldMkLst>
      </pc:sldChg>
      <pc:sldChg chg="del">
        <pc:chgData name="Jamie Muscat" userId="68bd8c8f3e24a5eb" providerId="LiveId" clId="{59EFC7E3-62EC-49A0-9EA6-123E59651891}" dt="2026-07-08T04:33:41.760" v="4" actId="47"/>
        <pc:sldMkLst>
          <pc:docMk/>
          <pc:sldMk cId="0" sldId="2014"/>
        </pc:sldMkLst>
      </pc:sldChg>
      <pc:sldChg chg="del">
        <pc:chgData name="Jamie Muscat" userId="68bd8c8f3e24a5eb" providerId="LiveId" clId="{59EFC7E3-62EC-49A0-9EA6-123E59651891}" dt="2026-07-08T04:33:41.760" v="4" actId="47"/>
        <pc:sldMkLst>
          <pc:docMk/>
          <pc:sldMk cId="0" sldId="2015"/>
        </pc:sldMkLst>
      </pc:sldChg>
      <pc:sldChg chg="del">
        <pc:chgData name="Jamie Muscat" userId="68bd8c8f3e24a5eb" providerId="LiveId" clId="{59EFC7E3-62EC-49A0-9EA6-123E59651891}" dt="2026-07-08T04:33:41.760" v="4" actId="47"/>
        <pc:sldMkLst>
          <pc:docMk/>
          <pc:sldMk cId="3505205915" sldId="2016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1779749369" sldId="2017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1118279462" sldId="2018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2200556992" sldId="2019"/>
        </pc:sldMkLst>
      </pc:sldChg>
      <pc:sldChg chg="del">
        <pc:chgData name="Jamie Muscat" userId="68bd8c8f3e24a5eb" providerId="LiveId" clId="{59EFC7E3-62EC-49A0-9EA6-123E59651891}" dt="2026-07-08T04:33:21.765" v="1" actId="47"/>
        <pc:sldMkLst>
          <pc:docMk/>
          <pc:sldMk cId="655694225" sldId="2020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2728872318" sldId="2021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1230649997" sldId="2022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551708325" sldId="2023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3529082410" sldId="2024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938891286" sldId="2025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3162524207" sldId="2026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4232332526" sldId="2027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504086427" sldId="2028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2696772825" sldId="2029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457910633" sldId="2030"/>
        </pc:sldMkLst>
      </pc:sldChg>
      <pc:sldChg chg="del">
        <pc:chgData name="Jamie Muscat" userId="68bd8c8f3e24a5eb" providerId="LiveId" clId="{59EFC7E3-62EC-49A0-9EA6-123E59651891}" dt="2026-07-08T04:33:23.962" v="2" actId="47"/>
        <pc:sldMkLst>
          <pc:docMk/>
          <pc:sldMk cId="524472113" sldId="2031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236517094" sldId="2032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4040401875" sldId="2033"/>
        </pc:sldMkLst>
      </pc:sldChg>
      <pc:sldChg chg="del">
        <pc:chgData name="Jamie Muscat" userId="68bd8c8f3e24a5eb" providerId="LiveId" clId="{59EFC7E3-62EC-49A0-9EA6-123E59651891}" dt="2026-07-08T04:33:34.397" v="3" actId="47"/>
        <pc:sldMkLst>
          <pc:docMk/>
          <pc:sldMk cId="1838999386" sldId="2034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1447046508" sldId="2035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1658056027" sldId="2042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3069736722" sldId="2043"/>
        </pc:sldMkLst>
      </pc:sldChg>
      <pc:sldChg chg="del">
        <pc:chgData name="Jamie Muscat" userId="68bd8c8f3e24a5eb" providerId="LiveId" clId="{59EFC7E3-62EC-49A0-9EA6-123E59651891}" dt="2026-07-08T04:33:18.441" v="0" actId="47"/>
        <pc:sldMkLst>
          <pc:docMk/>
          <pc:sldMk cId="2091330118" sldId="2044"/>
        </pc:sldMkLst>
      </pc:sldChg>
      <pc:sldMasterChg chg="del delSldLayout">
        <pc:chgData name="Jamie Muscat" userId="68bd8c8f3e24a5eb" providerId="LiveId" clId="{59EFC7E3-62EC-49A0-9EA6-123E59651891}" dt="2026-07-08T04:33:21.765" v="1" actId="47"/>
        <pc:sldMasterMkLst>
          <pc:docMk/>
          <pc:sldMasterMk cId="2060813355" sldId="2147484124"/>
        </pc:sldMasterMkLst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461959953" sldId="2147484125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3348870170" sldId="2147484126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90153767" sldId="2147484127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2704500109" sldId="2147484128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2783978502" sldId="2147484129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2721989353" sldId="2147484130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3432234102" sldId="2147484131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2658145388" sldId="2147484132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4224106510" sldId="2147484133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2546198751" sldId="2147484134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3848835537" sldId="2147484135"/>
          </pc:sldLayoutMkLst>
        </pc:sldLayoutChg>
        <pc:sldLayoutChg chg="del">
          <pc:chgData name="Jamie Muscat" userId="68bd8c8f3e24a5eb" providerId="LiveId" clId="{59EFC7E3-62EC-49A0-9EA6-123E59651891}" dt="2026-07-08T04:33:21.765" v="1" actId="47"/>
          <pc:sldLayoutMkLst>
            <pc:docMk/>
            <pc:sldMasterMk cId="2060813355" sldId="2147484124"/>
            <pc:sldLayoutMk cId="88789873" sldId="2147484136"/>
          </pc:sldLayoutMkLst>
        </pc:sldLayoutChg>
        <pc:sldLayoutChg chg="del">
          <pc:chgData name="Jamie Muscat" userId="68bd8c8f3e24a5eb" providerId="LiveId" clId="{59EFC7E3-62EC-49A0-9EA6-123E59651891}" dt="2026-07-08T04:33:18.441" v="0" actId="47"/>
          <pc:sldLayoutMkLst>
            <pc:docMk/>
            <pc:sldMasterMk cId="2060813355" sldId="2147484124"/>
            <pc:sldLayoutMk cId="1077866406" sldId="2147484137"/>
          </pc:sldLayoutMkLst>
        </pc:sldLayoutChg>
      </pc:sldMasterChg>
      <pc:sldMasterChg chg="del delSldLayout">
        <pc:chgData name="Jamie Muscat" userId="68bd8c8f3e24a5eb" providerId="LiveId" clId="{59EFC7E3-62EC-49A0-9EA6-123E59651891}" dt="2026-07-08T04:33:34.397" v="3" actId="47"/>
        <pc:sldMasterMkLst>
          <pc:docMk/>
          <pc:sldMasterMk cId="1339690082" sldId="2147484138"/>
        </pc:sldMasterMkLst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837007133" sldId="2147484139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951713097" sldId="2147484140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2186151307" sldId="2147484141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4175360605" sldId="2147484142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809504050" sldId="2147484143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2071109898" sldId="2147484144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3122576934" sldId="2147484145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4148919231" sldId="2147484146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4220471863" sldId="2147484147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2520338759" sldId="2147484148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830367845" sldId="2147484149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339690082" sldId="2147484138"/>
            <pc:sldLayoutMk cId="201293149" sldId="2147484150"/>
          </pc:sldLayoutMkLst>
        </pc:sldLayoutChg>
      </pc:sldMasterChg>
      <pc:sldMasterChg chg="del delSldLayout">
        <pc:chgData name="Jamie Muscat" userId="68bd8c8f3e24a5eb" providerId="LiveId" clId="{59EFC7E3-62EC-49A0-9EA6-123E59651891}" dt="2026-07-08T04:33:34.397" v="3" actId="47"/>
        <pc:sldMasterMkLst>
          <pc:docMk/>
          <pc:sldMasterMk cId="1548739361" sldId="2147484151"/>
        </pc:sldMasterMkLst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3941686996" sldId="2147484152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807031367" sldId="2147484153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3045635675" sldId="2147484154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3013617826" sldId="2147484155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1654490690" sldId="2147484156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2070701285" sldId="2147484157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4194365920" sldId="2147484158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293305938" sldId="2147484159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375675050" sldId="2147484160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1043050939" sldId="2147484161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2270209066" sldId="2147484162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1548739361" sldId="2147484151"/>
            <pc:sldLayoutMk cId="359422484" sldId="2147484163"/>
          </pc:sldLayoutMkLst>
        </pc:sldLayoutChg>
      </pc:sldMasterChg>
      <pc:sldMasterChg chg="del delSldLayout">
        <pc:chgData name="Jamie Muscat" userId="68bd8c8f3e24a5eb" providerId="LiveId" clId="{59EFC7E3-62EC-49A0-9EA6-123E59651891}" dt="2026-07-08T04:33:41.760" v="4" actId="47"/>
        <pc:sldMasterMkLst>
          <pc:docMk/>
          <pc:sldMasterMk cId="2862745711" sldId="2147484164"/>
        </pc:sldMasterMkLst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2764367647" sldId="2147484165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442096647" sldId="2147484166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2968833873" sldId="2147484167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08118616" sldId="2147484168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742650847" sldId="2147484169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086568492" sldId="2147484170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455829072" sldId="2147484171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313783978" sldId="2147484172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308571172" sldId="2147484173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4113884878" sldId="2147484174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1275821912" sldId="2147484175"/>
          </pc:sldLayoutMkLst>
        </pc:sldLayoutChg>
        <pc:sldLayoutChg chg="del">
          <pc:chgData name="Jamie Muscat" userId="68bd8c8f3e24a5eb" providerId="LiveId" clId="{59EFC7E3-62EC-49A0-9EA6-123E59651891}" dt="2026-07-08T04:33:41.760" v="4" actId="47"/>
          <pc:sldLayoutMkLst>
            <pc:docMk/>
            <pc:sldMasterMk cId="2862745711" sldId="2147484164"/>
            <pc:sldLayoutMk cId="4177297984" sldId="2147484176"/>
          </pc:sldLayoutMkLst>
        </pc:sldLayoutChg>
        <pc:sldLayoutChg chg="del">
          <pc:chgData name="Jamie Muscat" userId="68bd8c8f3e24a5eb" providerId="LiveId" clId="{59EFC7E3-62EC-49A0-9EA6-123E59651891}" dt="2026-07-08T04:33:34.397" v="3" actId="47"/>
          <pc:sldLayoutMkLst>
            <pc:docMk/>
            <pc:sldMasterMk cId="2862745711" sldId="2147484164"/>
            <pc:sldLayoutMk cId="4200994035" sldId="21474841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B9FF78-CF7A-4F87-A324-D27877F0724B}" type="datetimeFigureOut">
              <a:rPr lang="en-US"/>
              <a:pPr>
                <a:defRPr/>
              </a:pPr>
              <a:t>7/8/2026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1C2D2-A18F-4EF3-BB01-243E802569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4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6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553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57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1C2D2-A18F-4EF3-BB01-243E8025694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443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B6F01-4199-40ED-A6B3-392A62069A60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A1913-9E77-4D9A-AD1B-BF4697BC3EBB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8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6751" y="500042"/>
            <a:ext cx="11049000" cy="5572146"/>
          </a:xfrm>
        </p:spPr>
        <p:txBody>
          <a:bodyPr/>
          <a:lstStyle>
            <a:lvl1pPr marL="0" indent="0">
              <a:defRPr sz="4000">
                <a:latin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49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39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39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80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630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97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78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9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B2E43-0B2F-4C2C-8D8C-F9427E4E7819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52D33-CEB8-4216-BF27-3CBBEA8C0E62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6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89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50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1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093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24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226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587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87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077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0459" y="285728"/>
            <a:ext cx="11811083" cy="635798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48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040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221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069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001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71745"/>
            <a:ext cx="10363200" cy="1470025"/>
          </a:xfrm>
        </p:spPr>
        <p:txBody>
          <a:bodyPr>
            <a:no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80" y="5929330"/>
            <a:ext cx="11468240" cy="75246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D7E-3425-4E10-B86A-0E2882DF752C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779A-9168-4779-BEEF-0A2FA7FCC2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81126" y="714376"/>
            <a:ext cx="9429749" cy="1071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6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7B19A-EE39-4F94-B0AE-84C481DBBF4C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9AB51-595A-43BE-8FB7-191F8A4FAB7C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86454-9EEC-4409-8ABC-D81F024485F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77BA2-BC58-4F5F-8536-CB1D705EA769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439EC-6054-4102-A8FA-3C1588D3F664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039C-A689-4D14-9795-8312F2E84EB1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1E529-7A2C-4894-82AF-930E2093A8A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3728B-D145-4940-920D-FF79AEC8D5D6}" type="slidenum">
              <a:rPr lang="en-A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193-AE22-473A-901C-A3A7C3BA9DE2}" type="datetimeFigureOut">
              <a:rPr lang="en-US" smtClean="0">
                <a:solidFill>
                  <a:srgbClr val="FFFFFF"/>
                </a:solidFill>
              </a:rPr>
              <a:pPr/>
              <a:t>7/8/2026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FA7B-12F6-49D7-9940-67ECCED3D75E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0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8" r:id="rId23"/>
    <p:sldLayoutId id="2147483989" r:id="rId24"/>
    <p:sldLayoutId id="2147483990" r:id="rId25"/>
    <p:sldLayoutId id="2147483993" r:id="rId26"/>
    <p:sldLayoutId id="2147483994" r:id="rId27"/>
    <p:sldLayoutId id="2147483995" r:id="rId28"/>
    <p:sldLayoutId id="2147483996" r:id="rId29"/>
    <p:sldLayoutId id="2147484055" r:id="rId30"/>
    <p:sldLayoutId id="2147484057" r:id="rId31"/>
    <p:sldLayoutId id="2147484058" r:id="rId32"/>
    <p:sldLayoutId id="2147484059" r:id="rId33"/>
    <p:sldLayoutId id="214748406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2234" y="310019"/>
            <a:ext cx="5863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rgbClr val="FFFF00"/>
                </a:solidFill>
                <a:latin typeface="+mn-lt"/>
              </a:rPr>
              <a:t>Ballarat Central</a:t>
            </a:r>
          </a:p>
          <a:p>
            <a:pPr algn="ctr"/>
            <a:r>
              <a:rPr lang="en-AU" sz="4800" b="1" dirty="0">
                <a:solidFill>
                  <a:srgbClr val="FFFF00"/>
                </a:solidFill>
                <a:latin typeface="+mn-lt"/>
              </a:rPr>
              <a:t>Uniting Church</a:t>
            </a:r>
          </a:p>
          <a:p>
            <a:pPr algn="ctr"/>
            <a:endParaRPr lang="en-AU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AU" sz="3600" b="1" i="1" dirty="0">
                <a:solidFill>
                  <a:schemeClr val="bg1"/>
                </a:solidFill>
                <a:latin typeface="+mn-lt"/>
              </a:rPr>
              <a:t>Pentecost 6</a:t>
            </a:r>
          </a:p>
          <a:p>
            <a:pPr algn="ctr"/>
            <a:r>
              <a:rPr lang="en-AU" sz="3600" b="1" i="1" dirty="0">
                <a:solidFill>
                  <a:schemeClr val="bg1"/>
                </a:solidFill>
                <a:latin typeface="+mn-lt"/>
              </a:rPr>
              <a:t>Sunday 5</a:t>
            </a:r>
            <a:r>
              <a:rPr lang="en-AU" sz="3600" b="1" i="1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AU" sz="3600" b="1" i="1" dirty="0">
                <a:solidFill>
                  <a:schemeClr val="bg1"/>
                </a:solidFill>
                <a:latin typeface="+mn-lt"/>
              </a:rPr>
              <a:t> July 2026</a:t>
            </a:r>
          </a:p>
          <a:p>
            <a:pPr algn="ctr"/>
            <a:endParaRPr lang="en-AU" b="1" dirty="0">
              <a:solidFill>
                <a:srgbClr val="FFFF00"/>
              </a:solidFill>
              <a:latin typeface="+mn-lt"/>
            </a:endParaRPr>
          </a:p>
          <a:p>
            <a:pPr algn="ctr" hangingPunct="0"/>
            <a:r>
              <a:rPr lang="en-AU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“</a:t>
            </a:r>
            <a:r>
              <a:rPr lang="en-A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The Power of Choice!”</a:t>
            </a:r>
          </a:p>
          <a:p>
            <a:pPr algn="ctr" hangingPunct="0"/>
            <a:endParaRPr lang="en-AU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hangingPunct="0"/>
            <a:r>
              <a:rPr lang="en-AU" sz="4400" i="1" dirty="0">
                <a:solidFill>
                  <a:schemeClr val="bg1"/>
                </a:solidFill>
                <a:latin typeface="Arial Black" panose="020B0A04020102020204" pitchFamily="34" charset="0"/>
              </a:rPr>
              <a:t>HOLY COMMUNION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5" name="Picture 4" descr="The Power of Choice: Unlocking Your Potential Through Mind and Body ...">
            <a:extLst>
              <a:ext uri="{FF2B5EF4-FFF2-40B4-BE49-F238E27FC236}">
                <a16:creationId xmlns:a16="http://schemas.microsoft.com/office/drawing/2014/main" id="{41909BDF-FADE-2DEF-1C80-55A5CA45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4" y="0"/>
            <a:ext cx="6339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8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D0F6-A1F3-A431-69D2-687D4CB1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4215C2-FDBC-0FD4-D3B0-4EA1EC1A3346}"/>
              </a:ext>
            </a:extLst>
          </p:cNvPr>
          <p:cNvSpPr txBox="1"/>
          <p:nvPr/>
        </p:nvSpPr>
        <p:spPr>
          <a:xfrm>
            <a:off x="6363516" y="764704"/>
            <a:ext cx="580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FFFF00"/>
                </a:solidFill>
                <a:latin typeface="+mn-lt"/>
              </a:rPr>
              <a:t>PROCLAMATION OF THE WORD</a:t>
            </a:r>
          </a:p>
          <a:p>
            <a:pPr algn="ctr"/>
            <a:endParaRPr lang="en-AU" sz="6000" b="1" dirty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The Power of Choice!</a:t>
            </a:r>
          </a:p>
        </p:txBody>
      </p:sp>
      <p:pic>
        <p:nvPicPr>
          <p:cNvPr id="3" name="Picture 2" descr="The Power of Choice in the Incentives Industry | Rymax Marketing">
            <a:extLst>
              <a:ext uri="{FF2B5EF4-FFF2-40B4-BE49-F238E27FC236}">
                <a16:creationId xmlns:a16="http://schemas.microsoft.com/office/drawing/2014/main" id="{C467F98A-6FD7-7EF2-9686-B1770A7F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" y="0"/>
            <a:ext cx="6344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7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mes Patterson Quote: “We all make choices. We all have to live with ...">
            <a:extLst>
              <a:ext uri="{FF2B5EF4-FFF2-40B4-BE49-F238E27FC236}">
                <a16:creationId xmlns:a16="http://schemas.microsoft.com/office/drawing/2014/main" id="{510B0215-877D-3CB1-6111-0339AFAB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4" y="0"/>
            <a:ext cx="1219965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F04791-1E55-5FC1-FB83-06D8A77575C1}"/>
              </a:ext>
            </a:extLst>
          </p:cNvPr>
          <p:cNvSpPr/>
          <p:nvPr/>
        </p:nvSpPr>
        <p:spPr>
          <a:xfrm>
            <a:off x="27440" y="5943600"/>
            <a:ext cx="12164560" cy="9144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Choices have power – To make/break us!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77EAE9-B243-927E-47D3-6F16B0CF8830}"/>
              </a:ext>
            </a:extLst>
          </p:cNvPr>
          <p:cNvSpPr/>
          <p:nvPr/>
        </p:nvSpPr>
        <p:spPr>
          <a:xfrm>
            <a:off x="-7654" y="0"/>
            <a:ext cx="12164560" cy="9144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We are given the freedom to choose!</a:t>
            </a:r>
          </a:p>
        </p:txBody>
      </p:sp>
    </p:spTree>
    <p:extLst>
      <p:ext uri="{BB962C8B-B14F-4D97-AF65-F5344CB8AC3E}">
        <p14:creationId xmlns:p14="http://schemas.microsoft.com/office/powerpoint/2010/main" val="2172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 Make Our Choices &amp; Then Our Choices Make Us | Proverbs quotes, Me ...">
            <a:extLst>
              <a:ext uri="{FF2B5EF4-FFF2-40B4-BE49-F238E27FC236}">
                <a16:creationId xmlns:a16="http://schemas.microsoft.com/office/drawing/2014/main" id="{27E009F4-1409-4DFB-023E-1ABC4FBA9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74F86B-6D69-6BC9-A9E7-F6D6F9856C07}"/>
              </a:ext>
            </a:extLst>
          </p:cNvPr>
          <p:cNvSpPr/>
          <p:nvPr/>
        </p:nvSpPr>
        <p:spPr>
          <a:xfrm>
            <a:off x="1487487" y="1808820"/>
            <a:ext cx="9217023" cy="324036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How do we make choices? Factors we consider? Who/What we consult? Etc.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9B4583-EFEF-20B1-AD1E-AE7189D262F1}"/>
              </a:ext>
            </a:extLst>
          </p:cNvPr>
          <p:cNvSpPr/>
          <p:nvPr/>
        </p:nvSpPr>
        <p:spPr>
          <a:xfrm>
            <a:off x="0" y="10127"/>
            <a:ext cx="3647728" cy="158417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masis MT Pro Black" panose="02040A04050005020304" pitchFamily="18" charset="0"/>
              </a:rPr>
              <a:t>CHOICE - Urgency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7477B2-35E8-27D7-D119-887BCA7B6A85}"/>
              </a:ext>
            </a:extLst>
          </p:cNvPr>
          <p:cNvSpPr/>
          <p:nvPr/>
        </p:nvSpPr>
        <p:spPr>
          <a:xfrm>
            <a:off x="8544274" y="10127"/>
            <a:ext cx="3647728" cy="158417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masis MT Pro Black" panose="02040A04050005020304" pitchFamily="18" charset="0"/>
              </a:rPr>
              <a:t>CHOICE - Importance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20BCEF-F589-3933-47F2-32AB531D7BAB}"/>
              </a:ext>
            </a:extLst>
          </p:cNvPr>
          <p:cNvSpPr/>
          <p:nvPr/>
        </p:nvSpPr>
        <p:spPr>
          <a:xfrm>
            <a:off x="18395" y="5287033"/>
            <a:ext cx="3647728" cy="158417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masis MT Pro Black" panose="02040A04050005020304" pitchFamily="18" charset="0"/>
              </a:rPr>
              <a:t>CHOICE - Relevance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04391C-3974-2FBC-6DB0-356A54C4051B}"/>
              </a:ext>
            </a:extLst>
          </p:cNvPr>
          <p:cNvSpPr/>
          <p:nvPr/>
        </p:nvSpPr>
        <p:spPr>
          <a:xfrm>
            <a:off x="8535256" y="5263697"/>
            <a:ext cx="3647728" cy="158417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masis MT Pro Black" panose="02040A04050005020304" pitchFamily="18" charset="0"/>
              </a:rPr>
              <a:t>CHOICE - Cost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4A991D-2238-E7D5-595A-4AFDA514066B}"/>
              </a:ext>
            </a:extLst>
          </p:cNvPr>
          <p:cNvSpPr/>
          <p:nvPr/>
        </p:nvSpPr>
        <p:spPr>
          <a:xfrm>
            <a:off x="3863752" y="-13209"/>
            <a:ext cx="4464495" cy="1584176"/>
          </a:xfrm>
          <a:prstGeom prst="roundRect">
            <a:avLst/>
          </a:prstGeom>
          <a:solidFill>
            <a:srgbClr val="5D28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CHOICE – Make/Decision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52FAF9-445D-0937-0D9E-D05FCA1D95D3}"/>
              </a:ext>
            </a:extLst>
          </p:cNvPr>
          <p:cNvSpPr/>
          <p:nvPr/>
        </p:nvSpPr>
        <p:spPr>
          <a:xfrm>
            <a:off x="4258251" y="5287033"/>
            <a:ext cx="3647728" cy="1584176"/>
          </a:xfrm>
          <a:prstGeom prst="roundRect">
            <a:avLst/>
          </a:prstGeom>
          <a:solidFill>
            <a:srgbClr val="5D28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Rejoice or Regret </a:t>
            </a:r>
            <a:r>
              <a:rPr lang="en-US" sz="40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etc</a:t>
            </a:r>
            <a:endParaRPr lang="en-US" sz="40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se from virtue. Adam and Eve in Garden of Eden. Eva giving Adam red ...">
            <a:extLst>
              <a:ext uri="{FF2B5EF4-FFF2-40B4-BE49-F238E27FC236}">
                <a16:creationId xmlns:a16="http://schemas.microsoft.com/office/drawing/2014/main" id="{252A8489-D736-D732-7E3F-AB0305BEE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2A6A5D-7EEA-CB6F-762F-140AD48B82FB}"/>
              </a:ext>
            </a:extLst>
          </p:cNvPr>
          <p:cNvSpPr/>
          <p:nvPr/>
        </p:nvSpPr>
        <p:spPr>
          <a:xfrm>
            <a:off x="27440" y="5805264"/>
            <a:ext cx="12164560" cy="1052736"/>
          </a:xfrm>
          <a:prstGeom prst="rect">
            <a:avLst/>
          </a:prstGeom>
          <a:solidFill>
            <a:srgbClr val="5D28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CREATION: God gave humans choices!</a:t>
            </a:r>
          </a:p>
        </p:txBody>
      </p:sp>
    </p:spTree>
    <p:extLst>
      <p:ext uri="{BB962C8B-B14F-4D97-AF65-F5344CB8AC3E}">
        <p14:creationId xmlns:p14="http://schemas.microsoft.com/office/powerpoint/2010/main" val="29307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becca And Eliezer At The Well Vellum">
            <a:extLst>
              <a:ext uri="{FF2B5EF4-FFF2-40B4-BE49-F238E27FC236}">
                <a16:creationId xmlns:a16="http://schemas.microsoft.com/office/drawing/2014/main" id="{A7D4654E-09A5-28D3-BA02-C654F1A8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3B4529-AC43-023D-0B46-BDEE125D3612}"/>
              </a:ext>
            </a:extLst>
          </p:cNvPr>
          <p:cNvSpPr/>
          <p:nvPr/>
        </p:nvSpPr>
        <p:spPr>
          <a:xfrm>
            <a:off x="27440" y="5943600"/>
            <a:ext cx="1216456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Servant/Eliezer and Rebekah – Choices!</a:t>
            </a: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976B63E3-0088-5DF9-4B51-D49E883522AE}"/>
              </a:ext>
            </a:extLst>
          </p:cNvPr>
          <p:cNvSpPr/>
          <p:nvPr/>
        </p:nvSpPr>
        <p:spPr>
          <a:xfrm>
            <a:off x="5744016" y="260648"/>
            <a:ext cx="4320480" cy="4170083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Eliezer chose to consult and involve God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05A0CE9F-FC52-D238-D625-8DD6F71A9693}"/>
              </a:ext>
            </a:extLst>
          </p:cNvPr>
          <p:cNvSpPr/>
          <p:nvPr/>
        </p:nvSpPr>
        <p:spPr>
          <a:xfrm>
            <a:off x="-1" y="116632"/>
            <a:ext cx="3863753" cy="4170083"/>
          </a:xfrm>
          <a:prstGeom prst="flowChartMagneticTap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Rebekah  chose to follow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9F1A9-C336-7157-DE32-1E0F70F373A5}"/>
              </a:ext>
            </a:extLst>
          </p:cNvPr>
          <p:cNvSpPr/>
          <p:nvPr/>
        </p:nvSpPr>
        <p:spPr>
          <a:xfrm>
            <a:off x="0" y="5029200"/>
            <a:ext cx="12164560" cy="914400"/>
          </a:xfrm>
          <a:prstGeom prst="rect">
            <a:avLst/>
          </a:prstGeom>
          <a:solidFill>
            <a:srgbClr val="5D28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Choices are made for others - Isaac!</a:t>
            </a:r>
          </a:p>
        </p:txBody>
      </p:sp>
    </p:spTree>
    <p:extLst>
      <p:ext uri="{BB962C8B-B14F-4D97-AF65-F5344CB8AC3E}">
        <p14:creationId xmlns:p14="http://schemas.microsoft.com/office/powerpoint/2010/main" val="1677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ipture God Chose Us">
            <a:extLst>
              <a:ext uri="{FF2B5EF4-FFF2-40B4-BE49-F238E27FC236}">
                <a16:creationId xmlns:a16="http://schemas.microsoft.com/office/drawing/2014/main" id="{8F0168F9-CF59-911B-06CA-58887CD3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0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22637C-3176-9682-7409-1848E78BF557}"/>
              </a:ext>
            </a:extLst>
          </p:cNvPr>
          <p:cNvSpPr/>
          <p:nvPr/>
        </p:nvSpPr>
        <p:spPr>
          <a:xfrm>
            <a:off x="27440" y="4725144"/>
            <a:ext cx="12164560" cy="21328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buNone/>
            </a:pPr>
            <a:r>
              <a:rPr lang="en-US" sz="40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28 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“Come to me, all you who are weary and are carrying heavy burdens, and I will give you rest. </a:t>
            </a:r>
            <a:r>
              <a:rPr lang="en-US" sz="3200" i="1" dirty="0">
                <a:solidFill>
                  <a:srgbClr val="FFFF00"/>
                </a:solidFill>
                <a:latin typeface="Arial Black" panose="020B0A04020102020204" pitchFamily="34" charset="0"/>
              </a:rPr>
              <a:t>(Matthew 11:28)</a:t>
            </a:r>
            <a:endParaRPr lang="en-US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09B62-E65D-2BC2-4AB7-BCE3EC038323}"/>
              </a:ext>
            </a:extLst>
          </p:cNvPr>
          <p:cNvSpPr/>
          <p:nvPr/>
        </p:nvSpPr>
        <p:spPr>
          <a:xfrm>
            <a:off x="0" y="0"/>
            <a:ext cx="12164560" cy="1628800"/>
          </a:xfrm>
          <a:prstGeom prst="rect">
            <a:avLst/>
          </a:prstGeom>
          <a:solidFill>
            <a:srgbClr val="5D28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We have a choice - GOD! </a:t>
            </a:r>
          </a:p>
          <a:p>
            <a:pPr algn="ctr"/>
            <a:r>
              <a:rPr lang="en-US" sz="4800" dirty="0">
                <a:solidFill>
                  <a:srgbClr val="FFFF00"/>
                </a:solidFill>
                <a:latin typeface="Arial Black" panose="020B0A04020102020204" pitchFamily="34" charset="0"/>
              </a:rPr>
              <a:t>The Best Choice! Eternal Choice!</a:t>
            </a:r>
          </a:p>
        </p:txBody>
      </p:sp>
    </p:spTree>
    <p:extLst>
      <p:ext uri="{BB962C8B-B14F-4D97-AF65-F5344CB8AC3E}">
        <p14:creationId xmlns:p14="http://schemas.microsoft.com/office/powerpoint/2010/main" val="24719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tian Art: &quot;crucifixion.&quot; Printable Download Art of Jesus on the ...">
            <a:extLst>
              <a:ext uri="{FF2B5EF4-FFF2-40B4-BE49-F238E27FC236}">
                <a16:creationId xmlns:a16="http://schemas.microsoft.com/office/drawing/2014/main" id="{625E3060-4B56-0AB3-FFF1-30220F35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6"/>
            <a:ext cx="12187063" cy="68450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6EDCEC-0F96-0A8F-4135-CFFA17C7D2EA}"/>
              </a:ext>
            </a:extLst>
          </p:cNvPr>
          <p:cNvSpPr/>
          <p:nvPr/>
        </p:nvSpPr>
        <p:spPr>
          <a:xfrm>
            <a:off x="0" y="0"/>
            <a:ext cx="12164560" cy="1052736"/>
          </a:xfrm>
          <a:prstGeom prst="rect">
            <a:avLst/>
          </a:prstGeom>
          <a:solidFill>
            <a:srgbClr val="5D28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anose="020B0A04020102020204" pitchFamily="34" charset="0"/>
              </a:rPr>
              <a:t>We live and work in that God’s choice!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940545-21A3-256B-D123-592FC5BE3BC4}"/>
              </a:ext>
            </a:extLst>
          </p:cNvPr>
          <p:cNvSpPr/>
          <p:nvPr/>
        </p:nvSpPr>
        <p:spPr>
          <a:xfrm>
            <a:off x="4936" y="5445224"/>
            <a:ext cx="12164560" cy="1399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The choices we make influence ourselves and others – Today/Future!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34CCE5A-3680-6F7D-E266-CEB3844F203C}"/>
              </a:ext>
            </a:extLst>
          </p:cNvPr>
          <p:cNvSpPr/>
          <p:nvPr/>
        </p:nvSpPr>
        <p:spPr>
          <a:xfrm>
            <a:off x="44076" y="1065712"/>
            <a:ext cx="6195940" cy="423549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May BCUC continues to make the right choices!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31B412D-2A01-C1E2-312A-DF2561F6837B}"/>
              </a:ext>
            </a:extLst>
          </p:cNvPr>
          <p:cNvSpPr/>
          <p:nvPr/>
        </p:nvSpPr>
        <p:spPr>
          <a:xfrm>
            <a:off x="8112223" y="1065712"/>
            <a:ext cx="4035701" cy="358742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Choices that give powers!</a:t>
            </a:r>
          </a:p>
        </p:txBody>
      </p:sp>
    </p:spTree>
    <p:extLst>
      <p:ext uri="{BB962C8B-B14F-4D97-AF65-F5344CB8AC3E}">
        <p14:creationId xmlns:p14="http://schemas.microsoft.com/office/powerpoint/2010/main" val="37085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54647</TotalTime>
  <Words>200</Words>
  <Application>Microsoft Office PowerPoint</Application>
  <PresentationFormat>Widescreen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Amasis MT Pro Black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Endeavour Hills  Uniting Church</dc:title>
  <dc:creator>Ursula Ebert</dc:creator>
  <cp:lastModifiedBy>Jamie Muscat</cp:lastModifiedBy>
  <cp:revision>1862</cp:revision>
  <dcterms:created xsi:type="dcterms:W3CDTF">2009-11-05T05:54:46Z</dcterms:created>
  <dcterms:modified xsi:type="dcterms:W3CDTF">2026-07-08T04:33:45Z</dcterms:modified>
</cp:coreProperties>
</file>