
<file path=[Content_Types].xml><?xml version="1.0" encoding="utf-8"?>
<Types xmlns="http://schemas.openxmlformats.org/package/2006/content-types">
  <Default Extension="jpg" ContentType="image/jpeg"/>
  <Default Extension="jpg&amp;ehk=o85"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15"/>
  </p:notesMasterIdLst>
  <p:sldIdLst>
    <p:sldId id="791" r:id="rId2"/>
    <p:sldId id="1976" r:id="rId3"/>
    <p:sldId id="1995" r:id="rId4"/>
    <p:sldId id="1996" r:id="rId5"/>
    <p:sldId id="1997" r:id="rId6"/>
    <p:sldId id="1998" r:id="rId7"/>
    <p:sldId id="1999" r:id="rId8"/>
    <p:sldId id="2005" r:id="rId9"/>
    <p:sldId id="2000" r:id="rId10"/>
    <p:sldId id="2006" r:id="rId11"/>
    <p:sldId id="2003" r:id="rId12"/>
    <p:sldId id="2002" r:id="rId13"/>
    <p:sldId id="2007" r:id="rId1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8CD62"/>
    <a:srgbClr val="FFE697"/>
    <a:srgbClr val="006600"/>
    <a:srgbClr val="49702E"/>
    <a:srgbClr val="339933"/>
    <a:srgbClr val="008000"/>
    <a:srgbClr val="9900FF"/>
    <a:srgbClr val="800080"/>
    <a:srgbClr val="0D5C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054" autoAdjust="0"/>
    <p:restoredTop sz="85956" autoAdjust="0"/>
  </p:normalViewPr>
  <p:slideViewPr>
    <p:cSldViewPr>
      <p:cViewPr varScale="1">
        <p:scale>
          <a:sx n="51" d="100"/>
          <a:sy n="51" d="100"/>
        </p:scale>
        <p:origin x="1224"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BB9FF78-CF7A-4F87-A324-D27877F0724B}" type="datetimeFigureOut">
              <a:rPr lang="en-US"/>
              <a:pPr>
                <a:defRPr/>
              </a:pPr>
              <a:t>7/1/2026</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FD1C2D2-A18F-4EF3-BB01-243E8025694E}" type="slidenum">
              <a:rPr lang="en-AU"/>
              <a:pPr>
                <a:defRPr/>
              </a:pPr>
              <a:t>‹#›</a:t>
            </a:fld>
            <a:endParaRPr lang="en-AU" dirty="0"/>
          </a:p>
        </p:txBody>
      </p:sp>
    </p:spTree>
    <p:extLst>
      <p:ext uri="{BB962C8B-B14F-4D97-AF65-F5344CB8AC3E}">
        <p14:creationId xmlns:p14="http://schemas.microsoft.com/office/powerpoint/2010/main" val="3897479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1FD1C2D2-A18F-4EF3-BB01-243E8025694E}" type="slidenum">
              <a:rPr lang="en-AU" smtClean="0"/>
              <a:pPr>
                <a:defRPr/>
              </a:pPr>
              <a:t>1</a:t>
            </a:fld>
            <a:endParaRPr lang="en-AU" dirty="0"/>
          </a:p>
        </p:txBody>
      </p:sp>
    </p:spTree>
    <p:extLst>
      <p:ext uri="{BB962C8B-B14F-4D97-AF65-F5344CB8AC3E}">
        <p14:creationId xmlns:p14="http://schemas.microsoft.com/office/powerpoint/2010/main" val="412268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FD1C2D2-A18F-4EF3-BB01-243E8025694E}" type="slidenum">
              <a:rPr lang="en-AU" smtClean="0"/>
              <a:pPr>
                <a:defRPr/>
              </a:pPr>
              <a:t>3</a:t>
            </a:fld>
            <a:endParaRPr lang="en-AU" dirty="0"/>
          </a:p>
        </p:txBody>
      </p:sp>
    </p:spTree>
    <p:extLst>
      <p:ext uri="{BB962C8B-B14F-4D97-AF65-F5344CB8AC3E}">
        <p14:creationId xmlns:p14="http://schemas.microsoft.com/office/powerpoint/2010/main" val="4012896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pPr>
              <a:defRPr/>
            </a:pPr>
            <a:fld id="{3F9B6F01-4199-40ED-A6B3-392A62069A60}" type="datetimeFigureOut">
              <a:rPr lang="en-US" smtClean="0">
                <a:solidFill>
                  <a:srgbClr val="FFFFFF"/>
                </a:solidFill>
              </a:rPr>
              <a:pPr>
                <a:defRPr/>
              </a:pPr>
              <a:t>7/1/2026</a:t>
            </a:fld>
            <a:endParaRPr lang="en-AU" dirty="0">
              <a:solidFill>
                <a:srgbClr val="FFFFFF"/>
              </a:solidFill>
            </a:endParaRPr>
          </a:p>
        </p:txBody>
      </p:sp>
      <p:sp>
        <p:nvSpPr>
          <p:cNvPr id="5" name="Footer Placeholder 4"/>
          <p:cNvSpPr>
            <a:spLocks noGrp="1"/>
          </p:cNvSpPr>
          <p:nvPr>
            <p:ph type="ftr" sz="quarter" idx="11"/>
          </p:nvPr>
        </p:nvSpPr>
        <p:spPr/>
        <p:txBody>
          <a:bodyPr/>
          <a:lstStyle/>
          <a:p>
            <a:pPr>
              <a:defRPr/>
            </a:pPr>
            <a:endParaRPr lang="en-AU" dirty="0">
              <a:solidFill>
                <a:srgbClr val="FFFFFF"/>
              </a:solidFill>
            </a:endParaRPr>
          </a:p>
        </p:txBody>
      </p:sp>
      <p:sp>
        <p:nvSpPr>
          <p:cNvPr id="6" name="Slide Number Placeholder 5"/>
          <p:cNvSpPr>
            <a:spLocks noGrp="1"/>
          </p:cNvSpPr>
          <p:nvPr>
            <p:ph type="sldNum" sz="quarter" idx="12"/>
          </p:nvPr>
        </p:nvSpPr>
        <p:spPr/>
        <p:txBody>
          <a:bodyPr/>
          <a:lstStyle/>
          <a:p>
            <a:pPr>
              <a:defRPr/>
            </a:pPr>
            <a:fld id="{76CA1913-9E77-4D9A-AD1B-BF4697BC3EBB}" type="slidenum">
              <a:rPr lang="en-AU" smtClean="0">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898510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722E193-AE22-473A-901C-A3A7C3BA9DE2}" type="datetimeFigureOut">
              <a:rPr lang="en-US" smtClean="0">
                <a:solidFill>
                  <a:srgbClr val="FFFFFF"/>
                </a:solidFill>
              </a:rPr>
              <a:pPr/>
              <a:t>7/1/2026</a:t>
            </a:fld>
            <a:endParaRPr lang="en-AU" dirty="0">
              <a:solidFill>
                <a:srgbClr val="FFFFFF"/>
              </a:solidFill>
            </a:endParaRPr>
          </a:p>
        </p:txBody>
      </p:sp>
      <p:sp>
        <p:nvSpPr>
          <p:cNvPr id="5" name="Footer Placeholder 4"/>
          <p:cNvSpPr>
            <a:spLocks noGrp="1"/>
          </p:cNvSpPr>
          <p:nvPr>
            <p:ph type="ftr" sz="quarter" idx="11"/>
          </p:nvPr>
        </p:nvSpPr>
        <p:spPr/>
        <p:txBody>
          <a:bodyPr/>
          <a:lstStyle/>
          <a:p>
            <a:endParaRPr lang="en-AU" dirty="0">
              <a:solidFill>
                <a:srgbClr val="FFFFFF"/>
              </a:solidFill>
            </a:endParaRPr>
          </a:p>
        </p:txBody>
      </p:sp>
      <p:sp>
        <p:nvSpPr>
          <p:cNvPr id="6" name="Slide Number Placeholder 5"/>
          <p:cNvSpPr>
            <a:spLocks noGrp="1"/>
          </p:cNvSpPr>
          <p:nvPr>
            <p:ph type="sldNum" sz="quarter" idx="12"/>
          </p:nvPr>
        </p:nvSpPr>
        <p:spPr/>
        <p:txBody>
          <a:bodyPr/>
          <a:lstStyle/>
          <a:p>
            <a:fld id="{E5E1FA7B-12F6-49D7-9940-67ECCED3D75E}"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951468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722E193-AE22-473A-901C-A3A7C3BA9DE2}" type="datetimeFigureOut">
              <a:rPr lang="en-US" smtClean="0">
                <a:solidFill>
                  <a:srgbClr val="FFFFFF"/>
                </a:solidFill>
              </a:rPr>
              <a:pPr/>
              <a:t>7/1/2026</a:t>
            </a:fld>
            <a:endParaRPr lang="en-AU" dirty="0">
              <a:solidFill>
                <a:srgbClr val="FFFFFF"/>
              </a:solidFill>
            </a:endParaRPr>
          </a:p>
        </p:txBody>
      </p:sp>
      <p:sp>
        <p:nvSpPr>
          <p:cNvPr id="5" name="Footer Placeholder 4"/>
          <p:cNvSpPr>
            <a:spLocks noGrp="1"/>
          </p:cNvSpPr>
          <p:nvPr>
            <p:ph type="ftr" sz="quarter" idx="11"/>
          </p:nvPr>
        </p:nvSpPr>
        <p:spPr/>
        <p:txBody>
          <a:bodyPr/>
          <a:lstStyle/>
          <a:p>
            <a:endParaRPr lang="en-AU" dirty="0">
              <a:solidFill>
                <a:srgbClr val="FFFFFF"/>
              </a:solidFill>
            </a:endParaRPr>
          </a:p>
        </p:txBody>
      </p:sp>
      <p:sp>
        <p:nvSpPr>
          <p:cNvPr id="6" name="Slide Number Placeholder 5"/>
          <p:cNvSpPr>
            <a:spLocks noGrp="1"/>
          </p:cNvSpPr>
          <p:nvPr>
            <p:ph type="sldNum" sz="quarter" idx="12"/>
          </p:nvPr>
        </p:nvSpPr>
        <p:spPr/>
        <p:txBody>
          <a:bodyPr/>
          <a:lstStyle/>
          <a:p>
            <a:fld id="{E5E1FA7B-12F6-49D7-9940-67ECCED3D75E}"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849288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481E529-7A2C-4894-82AF-930E2093A8A8}" type="datetimeFigureOut">
              <a:rPr lang="en-US" smtClean="0">
                <a:solidFill>
                  <a:srgbClr val="FFFFFF"/>
                </a:solidFill>
              </a:rPr>
              <a:pPr>
                <a:defRPr/>
              </a:pPr>
              <a:t>7/1/2026</a:t>
            </a:fld>
            <a:endParaRPr lang="en-AU" dirty="0">
              <a:solidFill>
                <a:srgbClr val="FFFFFF"/>
              </a:solidFill>
            </a:endParaRPr>
          </a:p>
        </p:txBody>
      </p:sp>
      <p:sp>
        <p:nvSpPr>
          <p:cNvPr id="4" name="Footer Placeholder 3"/>
          <p:cNvSpPr>
            <a:spLocks noGrp="1"/>
          </p:cNvSpPr>
          <p:nvPr>
            <p:ph type="ftr" sz="quarter" idx="11"/>
          </p:nvPr>
        </p:nvSpPr>
        <p:spPr/>
        <p:txBody>
          <a:bodyPr/>
          <a:lstStyle/>
          <a:p>
            <a:pPr>
              <a:defRPr/>
            </a:pPr>
            <a:endParaRPr lang="en-AU" dirty="0">
              <a:solidFill>
                <a:srgbClr val="FFFFFF"/>
              </a:solidFill>
            </a:endParaRPr>
          </a:p>
        </p:txBody>
      </p:sp>
      <p:sp>
        <p:nvSpPr>
          <p:cNvPr id="5" name="Slide Number Placeholder 4"/>
          <p:cNvSpPr>
            <a:spLocks noGrp="1"/>
          </p:cNvSpPr>
          <p:nvPr>
            <p:ph type="sldNum" sz="quarter" idx="12"/>
          </p:nvPr>
        </p:nvSpPr>
        <p:spPr/>
        <p:txBody>
          <a:bodyPr/>
          <a:lstStyle/>
          <a:p>
            <a:pPr>
              <a:defRPr/>
            </a:pPr>
            <a:fld id="{50C3728B-D145-4940-920D-FF79AEC8D5D6}" type="slidenum">
              <a:rPr lang="en-AU" smtClean="0">
                <a:solidFill>
                  <a:srgbClr val="FFFFFF"/>
                </a:solidFill>
              </a:rPr>
              <a:pPr>
                <a:defRPr/>
              </a:pPr>
              <a:t>‹#›</a:t>
            </a:fld>
            <a:endParaRPr lang="en-AU" dirty="0">
              <a:solidFill>
                <a:srgbClr val="FFFFFF"/>
              </a:solidFill>
            </a:endParaRPr>
          </a:p>
        </p:txBody>
      </p:sp>
      <p:sp>
        <p:nvSpPr>
          <p:cNvPr id="7" name="Text Placeholder 6"/>
          <p:cNvSpPr>
            <a:spLocks noGrp="1"/>
          </p:cNvSpPr>
          <p:nvPr>
            <p:ph type="body" sz="quarter" idx="13"/>
          </p:nvPr>
        </p:nvSpPr>
        <p:spPr>
          <a:xfrm>
            <a:off x="666751" y="500042"/>
            <a:ext cx="11049000" cy="5572146"/>
          </a:xfrm>
        </p:spPr>
        <p:txBody>
          <a:bodyPr/>
          <a:lstStyle>
            <a:lvl1pPr marL="0" indent="0">
              <a:defRPr sz="4000">
                <a:latin typeface="Calibri" pitchFamily="34" charset="0"/>
              </a:defRPr>
            </a:lvl1pPr>
          </a:lstStyle>
          <a:p>
            <a:pPr lvl="0"/>
            <a:r>
              <a:rPr lang="en-US"/>
              <a:t>Click to edit Master text styles</a:t>
            </a:r>
          </a:p>
        </p:txBody>
      </p:sp>
    </p:spTree>
    <p:extLst>
      <p:ext uri="{BB962C8B-B14F-4D97-AF65-F5344CB8AC3E}">
        <p14:creationId xmlns:p14="http://schemas.microsoft.com/office/powerpoint/2010/main" val="770494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solidFill>
                  <a:srgbClr val="FFFFFF"/>
                </a:solidFill>
              </a:rPr>
              <a:pPr/>
              <a:t>7/1/2026</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94A779A-9168-4779-BEEF-0A2FA7FCC24C}"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4026394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solidFill>
                  <a:srgbClr val="FFFFFF"/>
                </a:solidFill>
              </a:rPr>
              <a:pPr/>
              <a:t>7/1/2026</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94A779A-9168-4779-BEEF-0A2FA7FCC24C}"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3849393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solidFill>
                  <a:srgbClr val="FFFFFF"/>
                </a:solidFill>
              </a:rPr>
              <a:pPr/>
              <a:t>7/1/2026</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94A779A-9168-4779-BEEF-0A2FA7FCC24C}"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919808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solidFill>
                  <a:prstClr val="black">
                    <a:tint val="75000"/>
                  </a:prstClr>
                </a:solidFill>
              </a:rPr>
              <a:pPr/>
              <a:t>7/1/2026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4A779A-9168-4779-BEEF-0A2FA7FCC24C}"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3139630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90459" y="285728"/>
            <a:ext cx="11811083" cy="6357982"/>
          </a:xfrm>
        </p:spPr>
        <p:txBody>
          <a:bodyPr>
            <a:normAutofit/>
          </a:bodyPr>
          <a:lstStyle>
            <a:lvl1pPr>
              <a:defRPr sz="4000"/>
            </a:lvl1pPr>
          </a:lstStyle>
          <a:p>
            <a:pPr lvl="0"/>
            <a:r>
              <a:rPr lang="en-US"/>
              <a:t>Click to edit Master text styles</a:t>
            </a:r>
          </a:p>
        </p:txBody>
      </p:sp>
    </p:spTree>
    <p:extLst>
      <p:ext uri="{BB962C8B-B14F-4D97-AF65-F5344CB8AC3E}">
        <p14:creationId xmlns:p14="http://schemas.microsoft.com/office/powerpoint/2010/main" val="3418973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solidFill>
                  <a:srgbClr val="FFFFFF"/>
                </a:solidFill>
              </a:rPr>
              <a:pPr/>
              <a:t>7/1/2026</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94A779A-9168-4779-BEEF-0A2FA7FCC24C}"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4071785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solidFill>
                  <a:srgbClr val="FFFFFF"/>
                </a:solidFill>
              </a:rPr>
              <a:pPr/>
              <a:t>7/1/2026</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94A779A-9168-4779-BEEF-0A2FA7FCC24C}"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46099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pPr>
              <a:defRPr/>
            </a:pPr>
            <a:fld id="{818B2E43-0B2F-4C2C-8D8C-F9427E4E7819}" type="datetimeFigureOut">
              <a:rPr lang="en-US" smtClean="0">
                <a:solidFill>
                  <a:srgbClr val="FFFFFF"/>
                </a:solidFill>
              </a:rPr>
              <a:pPr>
                <a:defRPr/>
              </a:pPr>
              <a:t>7/1/2026</a:t>
            </a:fld>
            <a:endParaRPr lang="en-AU" dirty="0">
              <a:solidFill>
                <a:srgbClr val="FFFFFF"/>
              </a:solidFill>
            </a:endParaRPr>
          </a:p>
        </p:txBody>
      </p:sp>
      <p:sp>
        <p:nvSpPr>
          <p:cNvPr id="5" name="Footer Placeholder 4"/>
          <p:cNvSpPr>
            <a:spLocks noGrp="1"/>
          </p:cNvSpPr>
          <p:nvPr>
            <p:ph type="ftr" sz="quarter" idx="11"/>
          </p:nvPr>
        </p:nvSpPr>
        <p:spPr/>
        <p:txBody>
          <a:bodyPr/>
          <a:lstStyle/>
          <a:p>
            <a:pPr>
              <a:defRPr/>
            </a:pPr>
            <a:endParaRPr lang="en-AU" dirty="0">
              <a:solidFill>
                <a:srgbClr val="FFFFFF"/>
              </a:solidFill>
            </a:endParaRPr>
          </a:p>
        </p:txBody>
      </p:sp>
      <p:sp>
        <p:nvSpPr>
          <p:cNvPr id="6" name="Slide Number Placeholder 5"/>
          <p:cNvSpPr>
            <a:spLocks noGrp="1"/>
          </p:cNvSpPr>
          <p:nvPr>
            <p:ph type="sldNum" sz="quarter" idx="12"/>
          </p:nvPr>
        </p:nvSpPr>
        <p:spPr/>
        <p:txBody>
          <a:bodyPr/>
          <a:lstStyle/>
          <a:p>
            <a:pPr>
              <a:defRPr/>
            </a:pPr>
            <a:fld id="{30052D33-CEB8-4216-BF27-3CBBEA8C0E62}" type="slidenum">
              <a:rPr lang="en-AU" smtClean="0">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887476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solidFill>
                  <a:srgbClr val="FFFFFF"/>
                </a:solidFill>
              </a:rPr>
              <a:pPr/>
              <a:t>7/1/2026</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94A779A-9168-4779-BEEF-0A2FA7FCC24C}"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346989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solidFill>
                  <a:srgbClr val="FFFFFF"/>
                </a:solidFill>
              </a:rPr>
              <a:pPr/>
              <a:t>7/1/2026</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94A779A-9168-4779-BEEF-0A2FA7FCC24C}"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981501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solidFill>
                  <a:srgbClr val="FFFFFF"/>
                </a:solidFill>
              </a:rPr>
              <a:pPr/>
              <a:t>7/1/2026</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94A779A-9168-4779-BEEF-0A2FA7FCC24C}"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335914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ext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90459" y="285728"/>
            <a:ext cx="11811083" cy="6357982"/>
          </a:xfrm>
        </p:spPr>
        <p:txBody>
          <a:bodyPr>
            <a:normAutofit/>
          </a:bodyPr>
          <a:lstStyle>
            <a:lvl1pPr>
              <a:defRPr sz="4000"/>
            </a:lvl1pPr>
          </a:lstStyle>
          <a:p>
            <a:pPr lvl="0"/>
            <a:r>
              <a:rPr lang="en-US"/>
              <a:t>Click to edit Master text styles</a:t>
            </a:r>
          </a:p>
        </p:txBody>
      </p:sp>
    </p:spTree>
    <p:extLst>
      <p:ext uri="{BB962C8B-B14F-4D97-AF65-F5344CB8AC3E}">
        <p14:creationId xmlns:p14="http://schemas.microsoft.com/office/powerpoint/2010/main" val="1485093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solidFill>
                  <a:srgbClr val="FFFFFF"/>
                </a:solidFill>
              </a:rPr>
              <a:pPr/>
              <a:t>7/1/2026</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94A779A-9168-4779-BEEF-0A2FA7FCC24C}"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908724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solidFill>
                  <a:srgbClr val="FFFFFF"/>
                </a:solidFill>
              </a:rPr>
              <a:pPr/>
              <a:t>7/1/2026</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94A779A-9168-4779-BEEF-0A2FA7FCC24C}"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2597226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solidFill>
                  <a:srgbClr val="FFFFFF"/>
                </a:solidFill>
              </a:rPr>
              <a:pPr/>
              <a:t>7/1/2026</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94A779A-9168-4779-BEEF-0A2FA7FCC24C}"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1670587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solidFill>
                  <a:srgbClr val="FFFFFF"/>
                </a:solidFill>
              </a:rPr>
              <a:pPr/>
              <a:t>7/1/2026</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94A779A-9168-4779-BEEF-0A2FA7FCC24C}"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3075875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solidFill>
                  <a:prstClr val="black">
                    <a:tint val="75000"/>
                  </a:prstClr>
                </a:solidFill>
              </a:rPr>
              <a:pPr/>
              <a:t>7/1/2026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4A779A-9168-4779-BEEF-0A2FA7FCC24C}"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1835077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ext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90459" y="285728"/>
            <a:ext cx="11811083" cy="6357982"/>
          </a:xfrm>
        </p:spPr>
        <p:txBody>
          <a:bodyPr>
            <a:normAutofit/>
          </a:bodyPr>
          <a:lstStyle>
            <a:lvl1pPr>
              <a:defRPr sz="4000"/>
            </a:lvl1pPr>
          </a:lstStyle>
          <a:p>
            <a:pPr lvl="0"/>
            <a:r>
              <a:rPr lang="en-US"/>
              <a:t>Click to edit Master text styles</a:t>
            </a:r>
          </a:p>
        </p:txBody>
      </p:sp>
    </p:spTree>
    <p:extLst>
      <p:ext uri="{BB962C8B-B14F-4D97-AF65-F5344CB8AC3E}">
        <p14:creationId xmlns:p14="http://schemas.microsoft.com/office/powerpoint/2010/main" val="335548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2E193-AE22-473A-901C-A3A7C3BA9DE2}" type="datetimeFigureOut">
              <a:rPr lang="en-US" smtClean="0">
                <a:solidFill>
                  <a:srgbClr val="FFFFFF"/>
                </a:solidFill>
              </a:rPr>
              <a:pPr/>
              <a:t>7/1/2026</a:t>
            </a:fld>
            <a:endParaRPr lang="en-AU" dirty="0">
              <a:solidFill>
                <a:srgbClr val="FFFFFF"/>
              </a:solidFill>
            </a:endParaRPr>
          </a:p>
        </p:txBody>
      </p:sp>
      <p:sp>
        <p:nvSpPr>
          <p:cNvPr id="5" name="Footer Placeholder 4"/>
          <p:cNvSpPr>
            <a:spLocks noGrp="1"/>
          </p:cNvSpPr>
          <p:nvPr>
            <p:ph type="ftr" sz="quarter" idx="11"/>
          </p:nvPr>
        </p:nvSpPr>
        <p:spPr/>
        <p:txBody>
          <a:bodyPr/>
          <a:lstStyle/>
          <a:p>
            <a:endParaRPr lang="en-AU" dirty="0">
              <a:solidFill>
                <a:srgbClr val="FFFFFF"/>
              </a:solidFill>
            </a:endParaRPr>
          </a:p>
        </p:txBody>
      </p:sp>
      <p:sp>
        <p:nvSpPr>
          <p:cNvPr id="6" name="Slide Number Placeholder 5"/>
          <p:cNvSpPr>
            <a:spLocks noGrp="1"/>
          </p:cNvSpPr>
          <p:nvPr>
            <p:ph type="sldNum" sz="quarter" idx="12"/>
          </p:nvPr>
        </p:nvSpPr>
        <p:spPr/>
        <p:txBody>
          <a:bodyPr/>
          <a:lstStyle/>
          <a:p>
            <a:fld id="{E5E1FA7B-12F6-49D7-9940-67ECCED3D75E}"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842674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pPr/>
              <a:t>7/1/2026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779A-9168-4779-BEEF-0A2FA7FCC24C}" type="slidenum">
              <a:rPr lang="en-US" smtClean="0"/>
              <a:pPr/>
              <a:t>‹#›</a:t>
            </a:fld>
            <a:endParaRPr lang="en-US" dirty="0"/>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3181040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pPr/>
              <a:t>7/1/2026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779A-9168-4779-BEEF-0A2FA7FCC24C}" type="slidenum">
              <a:rPr lang="en-US" smtClean="0"/>
              <a:pPr/>
              <a:t>‹#›</a:t>
            </a:fld>
            <a:endParaRPr lang="en-US" dirty="0"/>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4290221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pPr/>
              <a:t>7/1/2026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779A-9168-4779-BEEF-0A2FA7FCC24C}" type="slidenum">
              <a:rPr lang="en-US" smtClean="0"/>
              <a:pPr/>
              <a:t>‹#›</a:t>
            </a:fld>
            <a:endParaRPr lang="en-US" dirty="0"/>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3567069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pPr/>
              <a:t>7/1/2026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779A-9168-4779-BEEF-0A2FA7FCC24C}" type="slidenum">
              <a:rPr lang="en-US" smtClean="0"/>
              <a:pPr/>
              <a:t>‹#›</a:t>
            </a:fld>
            <a:endParaRPr lang="en-US" dirty="0"/>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2235001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71745"/>
            <a:ext cx="10363200" cy="1470025"/>
          </a:xfrm>
        </p:spPr>
        <p:txBody>
          <a:bodyPr>
            <a:noAutofit/>
          </a:bodyPr>
          <a:lstStyle>
            <a:lvl1pPr>
              <a:defRPr sz="6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61880" y="5929330"/>
            <a:ext cx="11468240" cy="752468"/>
          </a:xfrm>
        </p:spPr>
        <p:txBody>
          <a:bodyPr>
            <a:normAutofit/>
          </a:bodyPr>
          <a:lstStyle>
            <a:lvl1pPr marL="0" indent="0" algn="ctr">
              <a:buNone/>
              <a:defRPr sz="2400" b="1">
                <a:solidFill>
                  <a:schemeClr val="tx1">
                    <a:lumMod val="95000"/>
                    <a:lumOff val="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CAD7E-3425-4E10-B86A-0E2882DF752C}" type="datetimeFigureOut">
              <a:rPr lang="en-US" smtClean="0"/>
              <a:pPr/>
              <a:t>7/1/2026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779A-9168-4779-BEEF-0A2FA7FCC24C}" type="slidenum">
              <a:rPr lang="en-US" smtClean="0"/>
              <a:pPr/>
              <a:t>‹#›</a:t>
            </a:fld>
            <a:endParaRPr lang="en-US" dirty="0"/>
          </a:p>
        </p:txBody>
      </p:sp>
      <p:sp>
        <p:nvSpPr>
          <p:cNvPr id="8" name="Text Placeholder 7"/>
          <p:cNvSpPr>
            <a:spLocks noGrp="1"/>
          </p:cNvSpPr>
          <p:nvPr>
            <p:ph type="body" sz="quarter" idx="13"/>
          </p:nvPr>
        </p:nvSpPr>
        <p:spPr>
          <a:xfrm>
            <a:off x="1381126" y="714376"/>
            <a:ext cx="9429749" cy="1071563"/>
          </a:xfrm>
        </p:spPr>
        <p:txBody>
          <a:bodyPr>
            <a:normAutofit/>
          </a:bodyPr>
          <a:lstStyle>
            <a:lvl1pPr algn="ctr">
              <a:defRPr sz="3200"/>
            </a:lvl1pPr>
          </a:lstStyle>
          <a:p>
            <a:pPr lvl="0"/>
            <a:r>
              <a:rPr lang="en-US"/>
              <a:t>Click to edit Master text styles</a:t>
            </a:r>
          </a:p>
        </p:txBody>
      </p:sp>
    </p:spTree>
    <p:extLst>
      <p:ext uri="{BB962C8B-B14F-4D97-AF65-F5344CB8AC3E}">
        <p14:creationId xmlns:p14="http://schemas.microsoft.com/office/powerpoint/2010/main" val="296152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pPr>
              <a:defRPr/>
            </a:pPr>
            <a:fld id="{8481E529-7A2C-4894-82AF-930E2093A8A8}" type="datetimeFigureOut">
              <a:rPr lang="en-US" smtClean="0">
                <a:solidFill>
                  <a:srgbClr val="FFFFFF"/>
                </a:solidFill>
              </a:rPr>
              <a:pPr>
                <a:defRPr/>
              </a:pPr>
              <a:t>7/1/2026</a:t>
            </a:fld>
            <a:endParaRPr lang="en-AU" dirty="0">
              <a:solidFill>
                <a:srgbClr val="FFFFFF"/>
              </a:solidFill>
            </a:endParaRPr>
          </a:p>
        </p:txBody>
      </p:sp>
      <p:sp>
        <p:nvSpPr>
          <p:cNvPr id="6" name="Footer Placeholder 5"/>
          <p:cNvSpPr>
            <a:spLocks noGrp="1"/>
          </p:cNvSpPr>
          <p:nvPr>
            <p:ph type="ftr" sz="quarter" idx="11"/>
          </p:nvPr>
        </p:nvSpPr>
        <p:spPr/>
        <p:txBody>
          <a:bodyPr/>
          <a:lstStyle/>
          <a:p>
            <a:pPr>
              <a:defRPr/>
            </a:pPr>
            <a:endParaRPr lang="en-AU" dirty="0">
              <a:solidFill>
                <a:srgbClr val="FFFFFF"/>
              </a:solidFill>
            </a:endParaRPr>
          </a:p>
        </p:txBody>
      </p:sp>
      <p:sp>
        <p:nvSpPr>
          <p:cNvPr id="7" name="Slide Number Placeholder 6"/>
          <p:cNvSpPr>
            <a:spLocks noGrp="1"/>
          </p:cNvSpPr>
          <p:nvPr>
            <p:ph type="sldNum" sz="quarter" idx="12"/>
          </p:nvPr>
        </p:nvSpPr>
        <p:spPr/>
        <p:txBody>
          <a:bodyPr/>
          <a:lstStyle/>
          <a:p>
            <a:pPr>
              <a:defRPr/>
            </a:pPr>
            <a:fld id="{50C3728B-D145-4940-920D-FF79AEC8D5D6}" type="slidenum">
              <a:rPr lang="en-AU" smtClean="0">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21826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pPr>
              <a:defRPr/>
            </a:pPr>
            <a:fld id="{8481E529-7A2C-4894-82AF-930E2093A8A8}" type="datetimeFigureOut">
              <a:rPr lang="en-US" smtClean="0">
                <a:solidFill>
                  <a:srgbClr val="FFFFFF"/>
                </a:solidFill>
              </a:rPr>
              <a:pPr>
                <a:defRPr/>
              </a:pPr>
              <a:t>7/1/2026</a:t>
            </a:fld>
            <a:endParaRPr lang="en-AU" dirty="0">
              <a:solidFill>
                <a:srgbClr val="FFFFFF"/>
              </a:solidFill>
            </a:endParaRPr>
          </a:p>
        </p:txBody>
      </p:sp>
      <p:sp>
        <p:nvSpPr>
          <p:cNvPr id="8" name="Footer Placeholder 7"/>
          <p:cNvSpPr>
            <a:spLocks noGrp="1"/>
          </p:cNvSpPr>
          <p:nvPr>
            <p:ph type="ftr" sz="quarter" idx="11"/>
          </p:nvPr>
        </p:nvSpPr>
        <p:spPr/>
        <p:txBody>
          <a:bodyPr/>
          <a:lstStyle/>
          <a:p>
            <a:pPr>
              <a:defRPr/>
            </a:pPr>
            <a:endParaRPr lang="en-AU" dirty="0">
              <a:solidFill>
                <a:srgbClr val="FFFFFF"/>
              </a:solidFill>
            </a:endParaRPr>
          </a:p>
        </p:txBody>
      </p:sp>
      <p:sp>
        <p:nvSpPr>
          <p:cNvPr id="9" name="Slide Number Placeholder 8"/>
          <p:cNvSpPr>
            <a:spLocks noGrp="1"/>
          </p:cNvSpPr>
          <p:nvPr>
            <p:ph type="sldNum" sz="quarter" idx="12"/>
          </p:nvPr>
        </p:nvSpPr>
        <p:spPr/>
        <p:txBody>
          <a:bodyPr/>
          <a:lstStyle/>
          <a:p>
            <a:pPr>
              <a:defRPr/>
            </a:pPr>
            <a:fld id="{50C3728B-D145-4940-920D-FF79AEC8D5D6}" type="slidenum">
              <a:rPr lang="en-AU" smtClean="0">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77216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pPr>
              <a:defRPr/>
            </a:pPr>
            <a:fld id="{44A7B19A-EE39-4F94-B0AE-84C481DBBF4C}" type="datetimeFigureOut">
              <a:rPr lang="en-US" smtClean="0">
                <a:solidFill>
                  <a:srgbClr val="FFFFFF"/>
                </a:solidFill>
              </a:rPr>
              <a:pPr>
                <a:defRPr/>
              </a:pPr>
              <a:t>7/1/2026</a:t>
            </a:fld>
            <a:endParaRPr lang="en-AU" dirty="0">
              <a:solidFill>
                <a:srgbClr val="FFFFFF"/>
              </a:solidFill>
            </a:endParaRPr>
          </a:p>
        </p:txBody>
      </p:sp>
      <p:sp>
        <p:nvSpPr>
          <p:cNvPr id="4" name="Footer Placeholder 3"/>
          <p:cNvSpPr>
            <a:spLocks noGrp="1"/>
          </p:cNvSpPr>
          <p:nvPr>
            <p:ph type="ftr" sz="quarter" idx="11"/>
          </p:nvPr>
        </p:nvSpPr>
        <p:spPr/>
        <p:txBody>
          <a:bodyPr/>
          <a:lstStyle/>
          <a:p>
            <a:pPr>
              <a:defRPr/>
            </a:pPr>
            <a:endParaRPr lang="en-AU" dirty="0">
              <a:solidFill>
                <a:srgbClr val="FFFFFF"/>
              </a:solidFill>
            </a:endParaRPr>
          </a:p>
        </p:txBody>
      </p:sp>
      <p:sp>
        <p:nvSpPr>
          <p:cNvPr id="5" name="Slide Number Placeholder 4"/>
          <p:cNvSpPr>
            <a:spLocks noGrp="1"/>
          </p:cNvSpPr>
          <p:nvPr>
            <p:ph type="sldNum" sz="quarter" idx="12"/>
          </p:nvPr>
        </p:nvSpPr>
        <p:spPr/>
        <p:txBody>
          <a:bodyPr/>
          <a:lstStyle/>
          <a:p>
            <a:pPr>
              <a:defRPr/>
            </a:pPr>
            <a:fld id="{D119AB51-595A-43BE-8FB7-191F8A4FAB7C}" type="slidenum">
              <a:rPr lang="en-AU" smtClean="0">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90962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7F86454-9EEC-4409-8ABC-D81F024485F1}" type="datetimeFigureOut">
              <a:rPr lang="en-US" smtClean="0">
                <a:solidFill>
                  <a:srgbClr val="FFFFFF"/>
                </a:solidFill>
              </a:rPr>
              <a:pPr>
                <a:defRPr/>
              </a:pPr>
              <a:t>7/1/2026</a:t>
            </a:fld>
            <a:endParaRPr lang="en-AU" dirty="0">
              <a:solidFill>
                <a:srgbClr val="FFFFFF"/>
              </a:solidFill>
            </a:endParaRPr>
          </a:p>
        </p:txBody>
      </p:sp>
      <p:sp>
        <p:nvSpPr>
          <p:cNvPr id="3" name="Footer Placeholder 2"/>
          <p:cNvSpPr>
            <a:spLocks noGrp="1"/>
          </p:cNvSpPr>
          <p:nvPr>
            <p:ph type="ftr" sz="quarter" idx="11"/>
          </p:nvPr>
        </p:nvSpPr>
        <p:spPr/>
        <p:txBody>
          <a:bodyPr/>
          <a:lstStyle/>
          <a:p>
            <a:pPr>
              <a:defRPr/>
            </a:pPr>
            <a:endParaRPr lang="en-AU" dirty="0">
              <a:solidFill>
                <a:srgbClr val="FFFFFF"/>
              </a:solidFill>
            </a:endParaRPr>
          </a:p>
        </p:txBody>
      </p:sp>
      <p:sp>
        <p:nvSpPr>
          <p:cNvPr id="4" name="Slide Number Placeholder 3"/>
          <p:cNvSpPr>
            <a:spLocks noGrp="1"/>
          </p:cNvSpPr>
          <p:nvPr>
            <p:ph type="sldNum" sz="quarter" idx="12"/>
          </p:nvPr>
        </p:nvSpPr>
        <p:spPr/>
        <p:txBody>
          <a:bodyPr/>
          <a:lstStyle/>
          <a:p>
            <a:pPr>
              <a:defRPr/>
            </a:pPr>
            <a:fld id="{64577BA2-BC58-4F5F-8536-CB1D705EA769}" type="slidenum">
              <a:rPr lang="en-AU" smtClean="0">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423852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DE439EC-6054-4102-A8FA-3C1588D3F664}" type="datetimeFigureOut">
              <a:rPr lang="en-US" smtClean="0">
                <a:solidFill>
                  <a:srgbClr val="FFFFFF"/>
                </a:solidFill>
              </a:rPr>
              <a:pPr>
                <a:defRPr/>
              </a:pPr>
              <a:t>7/1/2026</a:t>
            </a:fld>
            <a:endParaRPr lang="en-AU" dirty="0">
              <a:solidFill>
                <a:srgbClr val="FFFFFF"/>
              </a:solidFill>
            </a:endParaRPr>
          </a:p>
        </p:txBody>
      </p:sp>
      <p:sp>
        <p:nvSpPr>
          <p:cNvPr id="6" name="Footer Placeholder 5"/>
          <p:cNvSpPr>
            <a:spLocks noGrp="1"/>
          </p:cNvSpPr>
          <p:nvPr>
            <p:ph type="ftr" sz="quarter" idx="11"/>
          </p:nvPr>
        </p:nvSpPr>
        <p:spPr/>
        <p:txBody>
          <a:bodyPr/>
          <a:lstStyle/>
          <a:p>
            <a:pPr>
              <a:defRPr/>
            </a:pPr>
            <a:endParaRPr lang="en-AU" dirty="0">
              <a:solidFill>
                <a:srgbClr val="FFFFFF"/>
              </a:solidFill>
            </a:endParaRPr>
          </a:p>
        </p:txBody>
      </p:sp>
      <p:sp>
        <p:nvSpPr>
          <p:cNvPr id="7" name="Slide Number Placeholder 6"/>
          <p:cNvSpPr>
            <a:spLocks noGrp="1"/>
          </p:cNvSpPr>
          <p:nvPr>
            <p:ph type="sldNum" sz="quarter" idx="12"/>
          </p:nvPr>
        </p:nvSpPr>
        <p:spPr/>
        <p:txBody>
          <a:bodyPr/>
          <a:lstStyle/>
          <a:p>
            <a:pPr>
              <a:defRPr/>
            </a:pPr>
            <a:fld id="{30FE039C-A689-4D14-9795-8312F2E84EB1}" type="slidenum">
              <a:rPr lang="en-AU" smtClean="0">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05312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481E529-7A2C-4894-82AF-930E2093A8A8}" type="datetimeFigureOut">
              <a:rPr lang="en-US" smtClean="0">
                <a:solidFill>
                  <a:srgbClr val="FFFFFF"/>
                </a:solidFill>
              </a:rPr>
              <a:pPr>
                <a:defRPr/>
              </a:pPr>
              <a:t>7/1/2026</a:t>
            </a:fld>
            <a:endParaRPr lang="en-AU" dirty="0">
              <a:solidFill>
                <a:srgbClr val="FFFFFF"/>
              </a:solidFill>
            </a:endParaRPr>
          </a:p>
        </p:txBody>
      </p:sp>
      <p:sp>
        <p:nvSpPr>
          <p:cNvPr id="6" name="Footer Placeholder 5"/>
          <p:cNvSpPr>
            <a:spLocks noGrp="1"/>
          </p:cNvSpPr>
          <p:nvPr>
            <p:ph type="ftr" sz="quarter" idx="11"/>
          </p:nvPr>
        </p:nvSpPr>
        <p:spPr/>
        <p:txBody>
          <a:bodyPr/>
          <a:lstStyle/>
          <a:p>
            <a:pPr>
              <a:defRPr/>
            </a:pPr>
            <a:endParaRPr lang="en-AU" dirty="0">
              <a:solidFill>
                <a:srgbClr val="FFFFFF"/>
              </a:solidFill>
            </a:endParaRPr>
          </a:p>
        </p:txBody>
      </p:sp>
      <p:sp>
        <p:nvSpPr>
          <p:cNvPr id="7" name="Slide Number Placeholder 6"/>
          <p:cNvSpPr>
            <a:spLocks noGrp="1"/>
          </p:cNvSpPr>
          <p:nvPr>
            <p:ph type="sldNum" sz="quarter" idx="12"/>
          </p:nvPr>
        </p:nvSpPr>
        <p:spPr/>
        <p:txBody>
          <a:bodyPr/>
          <a:lstStyle/>
          <a:p>
            <a:pPr>
              <a:defRPr/>
            </a:pPr>
            <a:fld id="{50C3728B-D145-4940-920D-FF79AEC8D5D6}" type="slidenum">
              <a:rPr lang="en-AU" smtClean="0">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3074693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2E193-AE22-473A-901C-A3A7C3BA9DE2}" type="datetimeFigureOut">
              <a:rPr lang="en-US" smtClean="0">
                <a:solidFill>
                  <a:srgbClr val="FFFFFF"/>
                </a:solidFill>
              </a:rPr>
              <a:pPr/>
              <a:t>7/1/2026</a:t>
            </a:fld>
            <a:endParaRPr lang="en-AU" dirty="0">
              <a:solidFill>
                <a:srgbClr val="FFFFFF"/>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srgbClr val="FFFFFF"/>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1FA7B-12F6-49D7-9940-67ECCED3D75E}"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914307838"/>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3959" r:id="rId13"/>
    <p:sldLayoutId id="2147483960" r:id="rId14"/>
    <p:sldLayoutId id="2147483961" r:id="rId15"/>
    <p:sldLayoutId id="2147483962" r:id="rId16"/>
    <p:sldLayoutId id="2147483963" r:id="rId17"/>
    <p:sldLayoutId id="2147483982" r:id="rId18"/>
    <p:sldLayoutId id="2147483983" r:id="rId19"/>
    <p:sldLayoutId id="2147483984" r:id="rId20"/>
    <p:sldLayoutId id="2147483985" r:id="rId21"/>
    <p:sldLayoutId id="2147483986" r:id="rId22"/>
    <p:sldLayoutId id="2147483988" r:id="rId23"/>
    <p:sldLayoutId id="2147483989" r:id="rId24"/>
    <p:sldLayoutId id="2147483990" r:id="rId25"/>
    <p:sldLayoutId id="2147483993" r:id="rId26"/>
    <p:sldLayoutId id="2147483994" r:id="rId27"/>
    <p:sldLayoutId id="2147483995" r:id="rId28"/>
    <p:sldLayoutId id="2147483996" r:id="rId29"/>
    <p:sldLayoutId id="2147484055" r:id="rId30"/>
    <p:sldLayoutId id="2147484057" r:id="rId31"/>
    <p:sldLayoutId id="2147484058" r:id="rId32"/>
    <p:sldLayoutId id="2147484059" r:id="rId33"/>
    <p:sldLayoutId id="2147484060"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amp;ehk=o85"/><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32234" y="310019"/>
            <a:ext cx="5863808" cy="6617196"/>
          </a:xfrm>
          <a:prstGeom prst="rect">
            <a:avLst/>
          </a:prstGeom>
          <a:noFill/>
        </p:spPr>
        <p:txBody>
          <a:bodyPr wrap="square" rtlCol="0">
            <a:spAutoFit/>
          </a:bodyPr>
          <a:lstStyle/>
          <a:p>
            <a:pPr algn="ctr"/>
            <a:r>
              <a:rPr lang="en-AU" sz="4800" b="1" dirty="0">
                <a:solidFill>
                  <a:srgbClr val="FFFF00"/>
                </a:solidFill>
                <a:latin typeface="+mn-lt"/>
              </a:rPr>
              <a:t>Ballarat Central</a:t>
            </a:r>
          </a:p>
          <a:p>
            <a:pPr algn="ctr"/>
            <a:r>
              <a:rPr lang="en-AU" sz="4800" b="1" dirty="0">
                <a:solidFill>
                  <a:srgbClr val="FFFF00"/>
                </a:solidFill>
                <a:latin typeface="+mn-lt"/>
              </a:rPr>
              <a:t>Uniting Church</a:t>
            </a:r>
          </a:p>
          <a:p>
            <a:pPr algn="ctr"/>
            <a:endParaRPr lang="en-AU" sz="3200" b="1" i="1" dirty="0">
              <a:solidFill>
                <a:schemeClr val="bg1"/>
              </a:solidFill>
              <a:latin typeface="+mn-lt"/>
            </a:endParaRPr>
          </a:p>
          <a:p>
            <a:pPr algn="ctr"/>
            <a:r>
              <a:rPr lang="en-AU" sz="3600" b="1" i="1" dirty="0">
                <a:solidFill>
                  <a:schemeClr val="bg1"/>
                </a:solidFill>
                <a:latin typeface="+mn-lt"/>
              </a:rPr>
              <a:t>Pentecost 5</a:t>
            </a:r>
          </a:p>
          <a:p>
            <a:pPr algn="ctr"/>
            <a:r>
              <a:rPr lang="en-AU" sz="3600" b="1" i="1" dirty="0">
                <a:solidFill>
                  <a:schemeClr val="bg1"/>
                </a:solidFill>
                <a:latin typeface="+mn-lt"/>
              </a:rPr>
              <a:t>Sunday 28</a:t>
            </a:r>
            <a:r>
              <a:rPr lang="en-AU" sz="3600" b="1" i="1" baseline="30000" dirty="0">
                <a:solidFill>
                  <a:schemeClr val="bg1"/>
                </a:solidFill>
                <a:latin typeface="+mn-lt"/>
              </a:rPr>
              <a:t>th</a:t>
            </a:r>
            <a:r>
              <a:rPr lang="en-AU" sz="3600" b="1" i="1" dirty="0">
                <a:solidFill>
                  <a:schemeClr val="bg1"/>
                </a:solidFill>
                <a:latin typeface="+mn-lt"/>
              </a:rPr>
              <a:t> June 2026</a:t>
            </a:r>
          </a:p>
          <a:p>
            <a:pPr algn="ctr"/>
            <a:endParaRPr lang="en-AU" sz="3200" b="1" dirty="0">
              <a:solidFill>
                <a:srgbClr val="FFFF00"/>
              </a:solidFill>
              <a:latin typeface="+mn-lt"/>
            </a:endParaRPr>
          </a:p>
          <a:p>
            <a:pPr algn="ctr" hangingPunct="0"/>
            <a:r>
              <a:rPr lang="en-AU" sz="4400" b="1" dirty="0">
                <a:solidFill>
                  <a:srgbClr val="FFFF00"/>
                </a:solidFill>
                <a:latin typeface="Arial Black" panose="020B0A04020102020204" pitchFamily="34" charset="0"/>
              </a:rPr>
              <a:t>“</a:t>
            </a:r>
            <a:r>
              <a:rPr lang="en-AU" sz="4400" dirty="0">
                <a:solidFill>
                  <a:srgbClr val="FFFF00"/>
                </a:solidFill>
                <a:latin typeface="Arial Black" panose="020B0A04020102020204" pitchFamily="34" charset="0"/>
              </a:rPr>
              <a:t>OFFERING HOSPITALITY: Even a cup of </a:t>
            </a:r>
          </a:p>
          <a:p>
            <a:pPr algn="ctr" hangingPunct="0"/>
            <a:r>
              <a:rPr lang="en-AU" sz="4400" dirty="0">
                <a:solidFill>
                  <a:srgbClr val="FFFF00"/>
                </a:solidFill>
                <a:latin typeface="Arial Black" panose="020B0A04020102020204" pitchFamily="34" charset="0"/>
              </a:rPr>
              <a:t>cold water!”</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 name="Picture 1" descr="Customized for Fast Food Plastic Water Cup - Water Cup and Disposable ...">
            <a:extLst>
              <a:ext uri="{FF2B5EF4-FFF2-40B4-BE49-F238E27FC236}">
                <a16:creationId xmlns:a16="http://schemas.microsoft.com/office/drawing/2014/main" id="{1DC1D141-FA1C-A00D-6EB7-6D001CE54986}"/>
              </a:ext>
            </a:extLst>
          </p:cNvPr>
          <p:cNvPicPr>
            <a:picLocks noChangeAspect="1"/>
          </p:cNvPicPr>
          <p:nvPr/>
        </p:nvPicPr>
        <p:blipFill>
          <a:blip r:embed="rId3"/>
          <a:stretch>
            <a:fillRect/>
          </a:stretch>
        </p:blipFill>
        <p:spPr>
          <a:xfrm>
            <a:off x="12498" y="0"/>
            <a:ext cx="6325605" cy="6858000"/>
          </a:xfrm>
          <a:prstGeom prst="rect">
            <a:avLst/>
          </a:prstGeom>
        </p:spPr>
      </p:pic>
    </p:spTree>
    <p:extLst>
      <p:ext uri="{BB962C8B-B14F-4D97-AF65-F5344CB8AC3E}">
        <p14:creationId xmlns:p14="http://schemas.microsoft.com/office/powerpoint/2010/main" val="956384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0716B-EAFF-A929-566A-D37EBAB387B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0B2A9C1-9D01-907A-065A-D9F13398BF8C}"/>
              </a:ext>
            </a:extLst>
          </p:cNvPr>
          <p:cNvSpPr>
            <a:spLocks noGrp="1"/>
          </p:cNvSpPr>
          <p:nvPr>
            <p:ph type="body" sz="quarter" idx="13"/>
          </p:nvPr>
        </p:nvSpPr>
        <p:spPr>
          <a:xfrm>
            <a:off x="0" y="260648"/>
            <a:ext cx="12191999" cy="6597352"/>
          </a:xfrm>
        </p:spPr>
        <p:txBody>
          <a:bodyPr>
            <a:noAutofit/>
          </a:bodyPr>
          <a:lstStyle/>
          <a:p>
            <a:pPr algn="ctr">
              <a:lnSpc>
                <a:spcPct val="110000"/>
              </a:lnSpc>
              <a:spcBef>
                <a:spcPts val="0"/>
              </a:spcBef>
              <a:buNone/>
            </a:pPr>
            <a:r>
              <a:rPr lang="en-US" sz="4800" b="1" dirty="0">
                <a:solidFill>
                  <a:schemeClr val="bg1"/>
                </a:solidFill>
              </a:rPr>
              <a:t>The cup of water represents a humble gesture </a:t>
            </a:r>
          </a:p>
          <a:p>
            <a:pPr algn="ctr">
              <a:lnSpc>
                <a:spcPct val="110000"/>
              </a:lnSpc>
              <a:spcBef>
                <a:spcPts val="0"/>
              </a:spcBef>
              <a:buNone/>
            </a:pPr>
            <a:r>
              <a:rPr lang="en-US" sz="4800" b="1" dirty="0">
                <a:solidFill>
                  <a:schemeClr val="bg1"/>
                </a:solidFill>
              </a:rPr>
              <a:t>that can make a significant difference in the </a:t>
            </a:r>
          </a:p>
          <a:p>
            <a:pPr algn="ctr">
              <a:lnSpc>
                <a:spcPct val="110000"/>
              </a:lnSpc>
              <a:spcBef>
                <a:spcPts val="0"/>
              </a:spcBef>
              <a:buNone/>
            </a:pPr>
            <a:r>
              <a:rPr lang="en-US" sz="4800" b="1" dirty="0">
                <a:solidFill>
                  <a:schemeClr val="bg1"/>
                </a:solidFill>
              </a:rPr>
              <a:t>lives of those in need, illustrating the broader </a:t>
            </a:r>
          </a:p>
          <a:p>
            <a:pPr algn="ctr">
              <a:lnSpc>
                <a:spcPct val="110000"/>
              </a:lnSpc>
              <a:spcBef>
                <a:spcPts val="0"/>
              </a:spcBef>
              <a:buNone/>
            </a:pPr>
            <a:r>
              <a:rPr lang="en-US" sz="4800" b="1" dirty="0">
                <a:solidFill>
                  <a:schemeClr val="bg1"/>
                </a:solidFill>
              </a:rPr>
              <a:t>biblical theme of servanthood and the value of acts of kindness.</a:t>
            </a:r>
          </a:p>
        </p:txBody>
      </p:sp>
      <p:sp>
        <p:nvSpPr>
          <p:cNvPr id="3" name="Rectangle 2">
            <a:extLst>
              <a:ext uri="{FF2B5EF4-FFF2-40B4-BE49-F238E27FC236}">
                <a16:creationId xmlns:a16="http://schemas.microsoft.com/office/drawing/2014/main" id="{6CCB8BD2-215F-0842-8215-88549CEB9296}"/>
              </a:ext>
            </a:extLst>
          </p:cNvPr>
          <p:cNvSpPr/>
          <p:nvPr/>
        </p:nvSpPr>
        <p:spPr>
          <a:xfrm>
            <a:off x="3871" y="5517232"/>
            <a:ext cx="12191999" cy="1340768"/>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FF00"/>
                </a:solidFill>
                <a:latin typeface="Arial Black" panose="020B0A04020102020204" pitchFamily="34" charset="0"/>
              </a:rPr>
              <a:t>Offering simple hospitality </a:t>
            </a:r>
          </a:p>
          <a:p>
            <a:pPr algn="ctr"/>
            <a:r>
              <a:rPr lang="en-US" sz="4400" dirty="0">
                <a:solidFill>
                  <a:srgbClr val="FFFF00"/>
                </a:solidFill>
                <a:latin typeface="Arial Black" panose="020B0A04020102020204" pitchFamily="34" charset="0"/>
              </a:rPr>
              <a:t>– water … - “Renewable!”</a:t>
            </a:r>
          </a:p>
        </p:txBody>
      </p:sp>
      <p:sp>
        <p:nvSpPr>
          <p:cNvPr id="4" name="Rectangle 3">
            <a:extLst>
              <a:ext uri="{FF2B5EF4-FFF2-40B4-BE49-F238E27FC236}">
                <a16:creationId xmlns:a16="http://schemas.microsoft.com/office/drawing/2014/main" id="{ACDB7C4D-D8D2-7DB0-8678-A5EF5FDA5A1D}"/>
              </a:ext>
            </a:extLst>
          </p:cNvPr>
          <p:cNvSpPr/>
          <p:nvPr/>
        </p:nvSpPr>
        <p:spPr>
          <a:xfrm>
            <a:off x="1" y="4365104"/>
            <a:ext cx="12191999" cy="1052736"/>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FF00"/>
                </a:solidFill>
                <a:latin typeface="Arial Black" panose="020B0A04020102020204" pitchFamily="34" charset="0"/>
              </a:rPr>
              <a:t>Offering what we have and afford!</a:t>
            </a:r>
          </a:p>
        </p:txBody>
      </p:sp>
    </p:spTree>
    <p:extLst>
      <p:ext uri="{BB962C8B-B14F-4D97-AF65-F5344CB8AC3E}">
        <p14:creationId xmlns:p14="http://schemas.microsoft.com/office/powerpoint/2010/main" val="41781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0" fill="hold"/>
                                        <p:tgtEl>
                                          <p:spTgt spid="3"/>
                                        </p:tgtEl>
                                        <p:attrNameLst>
                                          <p:attrName>ppt_x</p:attrName>
                                        </p:attrNameLst>
                                      </p:cBhvr>
                                      <p:tavLst>
                                        <p:tav tm="0">
                                          <p:val>
                                            <p:strVal val="#ppt_x"/>
                                          </p:val>
                                        </p:tav>
                                        <p:tav tm="100000">
                                          <p:val>
                                            <p:strVal val="#ppt_x"/>
                                          </p:val>
                                        </p:tav>
                                      </p:tavLst>
                                    </p:anim>
                                    <p:anim calcmode="lin" valueType="num">
                                      <p:cBhvr additive="base">
                                        <p:cTn id="8" dur="2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500" fill="hold"/>
                                        <p:tgtEl>
                                          <p:spTgt spid="4"/>
                                        </p:tgtEl>
                                        <p:attrNameLst>
                                          <p:attrName>ppt_x</p:attrName>
                                        </p:attrNameLst>
                                      </p:cBhvr>
                                      <p:tavLst>
                                        <p:tav tm="0">
                                          <p:val>
                                            <p:strVal val="#ppt_x"/>
                                          </p:val>
                                        </p:tav>
                                        <p:tav tm="100000">
                                          <p:val>
                                            <p:strVal val="#ppt_x"/>
                                          </p:val>
                                        </p:tav>
                                      </p:tavLst>
                                    </p:anim>
                                    <p:anim calcmode="lin" valueType="num">
                                      <p:cBhvr additive="base">
                                        <p:cTn id="14" dur="2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21FDF-9439-E50B-0355-A3ECBA8A9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5319C7-377D-42BB-332F-196EE4EC328B}"/>
              </a:ext>
            </a:extLst>
          </p:cNvPr>
          <p:cNvSpPr>
            <a:spLocks noGrp="1"/>
          </p:cNvSpPr>
          <p:nvPr>
            <p:ph type="title"/>
          </p:nvPr>
        </p:nvSpPr>
        <p:spPr>
          <a:xfrm>
            <a:off x="838200" y="1"/>
            <a:ext cx="10515600" cy="1052735"/>
          </a:xfrm>
        </p:spPr>
        <p:txBody>
          <a:bodyPr>
            <a:normAutofit/>
          </a:bodyPr>
          <a:lstStyle/>
          <a:p>
            <a:pPr algn="ctr"/>
            <a:r>
              <a:rPr lang="en-US" dirty="0">
                <a:solidFill>
                  <a:schemeClr val="bg1"/>
                </a:solidFill>
                <a:latin typeface="Arial Black" panose="020B0A04020102020204" pitchFamily="34" charset="0"/>
              </a:rPr>
              <a:t>GOD’S HOSPITALITY - Abundance</a:t>
            </a:r>
          </a:p>
        </p:txBody>
      </p:sp>
      <p:pic>
        <p:nvPicPr>
          <p:cNvPr id="4" name="Content Placeholder 3" descr="Prodigal Son Comes Home">
            <a:extLst>
              <a:ext uri="{FF2B5EF4-FFF2-40B4-BE49-F238E27FC236}">
                <a16:creationId xmlns:a16="http://schemas.microsoft.com/office/drawing/2014/main" id="{957175C2-E481-824D-A509-F0AE2186E701}"/>
              </a:ext>
            </a:extLst>
          </p:cNvPr>
          <p:cNvPicPr>
            <a:picLocks noGrp="1" noChangeAspect="1"/>
          </p:cNvPicPr>
          <p:nvPr>
            <p:ph idx="1"/>
          </p:nvPr>
        </p:nvPicPr>
        <p:blipFill>
          <a:blip r:embed="rId2"/>
          <a:stretch>
            <a:fillRect/>
          </a:stretch>
        </p:blipFill>
        <p:spPr>
          <a:xfrm>
            <a:off x="6096000" y="908720"/>
            <a:ext cx="6096000" cy="3168352"/>
          </a:xfrm>
          <a:prstGeom prst="rect">
            <a:avLst/>
          </a:prstGeom>
        </p:spPr>
      </p:pic>
      <p:pic>
        <p:nvPicPr>
          <p:cNvPr id="5" name="Picture 4" descr="Jesus Christ Crucified on the Cross at Calvary Hill. Generative Ai ...">
            <a:extLst>
              <a:ext uri="{FF2B5EF4-FFF2-40B4-BE49-F238E27FC236}">
                <a16:creationId xmlns:a16="http://schemas.microsoft.com/office/drawing/2014/main" id="{2548E34D-E38C-B139-64B3-12B26C77FF62}"/>
              </a:ext>
            </a:extLst>
          </p:cNvPr>
          <p:cNvPicPr>
            <a:picLocks noChangeAspect="1"/>
          </p:cNvPicPr>
          <p:nvPr/>
        </p:nvPicPr>
        <p:blipFill>
          <a:blip r:embed="rId3"/>
          <a:stretch>
            <a:fillRect/>
          </a:stretch>
        </p:blipFill>
        <p:spPr>
          <a:xfrm>
            <a:off x="6096000" y="4077072"/>
            <a:ext cx="6096000" cy="2780928"/>
          </a:xfrm>
          <a:prstGeom prst="rect">
            <a:avLst/>
          </a:prstGeom>
        </p:spPr>
      </p:pic>
      <p:pic>
        <p:nvPicPr>
          <p:cNvPr id="6" name="Picture 5" descr="A New Creation - Inspirations | Bible Study Tools">
            <a:extLst>
              <a:ext uri="{FF2B5EF4-FFF2-40B4-BE49-F238E27FC236}">
                <a16:creationId xmlns:a16="http://schemas.microsoft.com/office/drawing/2014/main" id="{5BE77375-DF2D-BB64-0EFF-CBF262B1CC66}"/>
              </a:ext>
            </a:extLst>
          </p:cNvPr>
          <p:cNvPicPr>
            <a:picLocks noChangeAspect="1"/>
          </p:cNvPicPr>
          <p:nvPr/>
        </p:nvPicPr>
        <p:blipFill>
          <a:blip r:embed="rId4"/>
          <a:stretch>
            <a:fillRect/>
          </a:stretch>
        </p:blipFill>
        <p:spPr>
          <a:xfrm>
            <a:off x="-25679" y="908721"/>
            <a:ext cx="6121679" cy="3168352"/>
          </a:xfrm>
          <a:prstGeom prst="rect">
            <a:avLst/>
          </a:prstGeom>
        </p:spPr>
      </p:pic>
      <p:pic>
        <p:nvPicPr>
          <p:cNvPr id="7" name="Picture 6" descr="Daily Bible Verse | Promises of God | John 14:2 (KJV)">
            <a:extLst>
              <a:ext uri="{FF2B5EF4-FFF2-40B4-BE49-F238E27FC236}">
                <a16:creationId xmlns:a16="http://schemas.microsoft.com/office/drawing/2014/main" id="{387DA377-D19F-5A48-6736-AFF5571106A4}"/>
              </a:ext>
            </a:extLst>
          </p:cNvPr>
          <p:cNvPicPr>
            <a:picLocks noChangeAspect="1"/>
          </p:cNvPicPr>
          <p:nvPr/>
        </p:nvPicPr>
        <p:blipFill>
          <a:blip r:embed="rId5"/>
          <a:stretch>
            <a:fillRect/>
          </a:stretch>
        </p:blipFill>
        <p:spPr>
          <a:xfrm>
            <a:off x="1" y="4077071"/>
            <a:ext cx="6121680" cy="2780928"/>
          </a:xfrm>
          <a:prstGeom prst="rect">
            <a:avLst/>
          </a:prstGeom>
        </p:spPr>
      </p:pic>
    </p:spTree>
    <p:extLst>
      <p:ext uri="{BB962C8B-B14F-4D97-AF65-F5344CB8AC3E}">
        <p14:creationId xmlns:p14="http://schemas.microsoft.com/office/powerpoint/2010/main" val="321734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37812-8044-BA08-AEB5-CF5180FF76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A0A600-D915-622B-74CD-6B7F1E1978FD}"/>
              </a:ext>
            </a:extLst>
          </p:cNvPr>
          <p:cNvSpPr>
            <a:spLocks noGrp="1"/>
          </p:cNvSpPr>
          <p:nvPr>
            <p:ph type="title"/>
          </p:nvPr>
        </p:nvSpPr>
        <p:spPr>
          <a:xfrm>
            <a:off x="0" y="1"/>
            <a:ext cx="12192000" cy="1196751"/>
          </a:xfrm>
        </p:spPr>
        <p:txBody>
          <a:bodyPr>
            <a:normAutofit/>
          </a:bodyPr>
          <a:lstStyle/>
          <a:p>
            <a:pPr algn="ctr"/>
            <a:r>
              <a:rPr lang="en-US" dirty="0">
                <a:solidFill>
                  <a:srgbClr val="FFFF00"/>
                </a:solidFill>
                <a:latin typeface="Arial Black" panose="020B0A04020102020204" pitchFamily="34" charset="0"/>
              </a:rPr>
              <a:t>BCUC HOSPITALITY – Who we are?</a:t>
            </a:r>
          </a:p>
        </p:txBody>
      </p:sp>
      <p:sp>
        <p:nvSpPr>
          <p:cNvPr id="8" name="Content Placeholder 7">
            <a:extLst>
              <a:ext uri="{FF2B5EF4-FFF2-40B4-BE49-F238E27FC236}">
                <a16:creationId xmlns:a16="http://schemas.microsoft.com/office/drawing/2014/main" id="{E94C271A-C4F8-6CC2-D4E2-BD7088F96961}"/>
              </a:ext>
            </a:extLst>
          </p:cNvPr>
          <p:cNvSpPr>
            <a:spLocks noGrp="1"/>
          </p:cNvSpPr>
          <p:nvPr>
            <p:ph idx="1"/>
          </p:nvPr>
        </p:nvSpPr>
        <p:spPr>
          <a:xfrm>
            <a:off x="0" y="1196752"/>
            <a:ext cx="12192000" cy="5661248"/>
          </a:xfrm>
        </p:spPr>
        <p:txBody>
          <a:bodyPr>
            <a:noAutofit/>
          </a:bodyPr>
          <a:lstStyle/>
          <a:p>
            <a:pPr marL="0" indent="0" algn="ctr">
              <a:buNone/>
            </a:pPr>
            <a:r>
              <a:rPr lang="en-US" sz="4800" b="1" dirty="0">
                <a:solidFill>
                  <a:schemeClr val="bg1"/>
                </a:solidFill>
              </a:rPr>
              <a:t>We are a vibrant, active, inclusive Christian church, committed to following the way of Jesus, growing in our spiritual journey and serving our community and world through both the work of the congregation and Uniting Ballarat.  We seek to be a community which is diverse in background, life experience, culture, age and theological outlook. </a:t>
            </a:r>
          </a:p>
        </p:txBody>
      </p:sp>
    </p:spTree>
    <p:extLst>
      <p:ext uri="{BB962C8B-B14F-4D97-AF65-F5344CB8AC3E}">
        <p14:creationId xmlns:p14="http://schemas.microsoft.com/office/powerpoint/2010/main" val="21375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47AEF-BDEB-278C-D15F-8504F74788D3}"/>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3F35E96-21A7-F168-A0F0-8456E227DAAE}"/>
              </a:ext>
            </a:extLst>
          </p:cNvPr>
          <p:cNvSpPr>
            <a:spLocks noGrp="1"/>
          </p:cNvSpPr>
          <p:nvPr>
            <p:ph idx="1"/>
          </p:nvPr>
        </p:nvSpPr>
        <p:spPr>
          <a:xfrm>
            <a:off x="0" y="1412776"/>
            <a:ext cx="12192000" cy="5445224"/>
          </a:xfrm>
        </p:spPr>
        <p:txBody>
          <a:bodyPr>
            <a:noAutofit/>
          </a:bodyPr>
          <a:lstStyle/>
          <a:p>
            <a:pPr marL="0" indent="0" algn="ctr">
              <a:buNone/>
            </a:pPr>
            <a:r>
              <a:rPr lang="en-US" sz="4800" b="1" i="1" u="sng" dirty="0">
                <a:solidFill>
                  <a:schemeClr val="bg1"/>
                </a:solidFill>
              </a:rPr>
              <a:t>We welcome all people and </a:t>
            </a:r>
            <a:r>
              <a:rPr lang="en-US" sz="4800" b="1" i="1" u="sng" dirty="0" err="1">
                <a:solidFill>
                  <a:schemeClr val="bg1"/>
                </a:solidFill>
              </a:rPr>
              <a:t>endeavour</a:t>
            </a:r>
            <a:r>
              <a:rPr lang="en-US" sz="4800" b="1" i="1" u="sng" dirty="0">
                <a:solidFill>
                  <a:schemeClr val="bg1"/>
                </a:solidFill>
              </a:rPr>
              <a:t> to provide a safe space for all.</a:t>
            </a:r>
            <a:r>
              <a:rPr lang="en-US" sz="4800" b="1" i="1" dirty="0">
                <a:solidFill>
                  <a:schemeClr val="bg1"/>
                </a:solidFill>
              </a:rPr>
              <a:t> </a:t>
            </a:r>
          </a:p>
          <a:p>
            <a:pPr marL="0" indent="0" algn="ctr">
              <a:buNone/>
            </a:pPr>
            <a:r>
              <a:rPr lang="en-US" sz="4800" b="1" dirty="0">
                <a:solidFill>
                  <a:schemeClr val="bg1"/>
                </a:solidFill>
              </a:rPr>
              <a:t>We are especially committed to being in relationship and community with those who are isolated, </a:t>
            </a:r>
            <a:r>
              <a:rPr lang="en-US" sz="4800" b="1" dirty="0" err="1">
                <a:solidFill>
                  <a:schemeClr val="bg1"/>
                </a:solidFill>
              </a:rPr>
              <a:t>ostracised</a:t>
            </a:r>
            <a:r>
              <a:rPr lang="en-US" sz="4800" b="1" dirty="0">
                <a:solidFill>
                  <a:schemeClr val="bg1"/>
                </a:solidFill>
              </a:rPr>
              <a:t>, and disadvantaged by social and political structures.</a:t>
            </a:r>
          </a:p>
        </p:txBody>
      </p:sp>
      <p:sp>
        <p:nvSpPr>
          <p:cNvPr id="5" name="Title 1">
            <a:extLst>
              <a:ext uri="{FF2B5EF4-FFF2-40B4-BE49-F238E27FC236}">
                <a16:creationId xmlns:a16="http://schemas.microsoft.com/office/drawing/2014/main" id="{55789C32-1992-F5A2-2900-BA7091CC70C7}"/>
              </a:ext>
            </a:extLst>
          </p:cNvPr>
          <p:cNvSpPr>
            <a:spLocks noGrp="1"/>
          </p:cNvSpPr>
          <p:nvPr>
            <p:ph type="title"/>
          </p:nvPr>
        </p:nvSpPr>
        <p:spPr>
          <a:xfrm>
            <a:off x="0" y="1"/>
            <a:ext cx="12192000" cy="1196751"/>
          </a:xfrm>
        </p:spPr>
        <p:txBody>
          <a:bodyPr>
            <a:normAutofit/>
          </a:bodyPr>
          <a:lstStyle/>
          <a:p>
            <a:pPr algn="ctr"/>
            <a:r>
              <a:rPr lang="en-US" dirty="0">
                <a:solidFill>
                  <a:srgbClr val="FFFF00"/>
                </a:solidFill>
                <a:latin typeface="Arial Black" panose="020B0A04020102020204" pitchFamily="34" charset="0"/>
              </a:rPr>
              <a:t>BCUC HOSPITALITY – Who we are?</a:t>
            </a:r>
          </a:p>
        </p:txBody>
      </p:sp>
      <p:sp>
        <p:nvSpPr>
          <p:cNvPr id="6" name="Rectangle 5">
            <a:extLst>
              <a:ext uri="{FF2B5EF4-FFF2-40B4-BE49-F238E27FC236}">
                <a16:creationId xmlns:a16="http://schemas.microsoft.com/office/drawing/2014/main" id="{A342BD19-C294-06B0-69DD-54F83DB19AEC}"/>
              </a:ext>
            </a:extLst>
          </p:cNvPr>
          <p:cNvSpPr/>
          <p:nvPr/>
        </p:nvSpPr>
        <p:spPr>
          <a:xfrm>
            <a:off x="1" y="5805264"/>
            <a:ext cx="12191999" cy="1052736"/>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latin typeface="Arial Black" panose="020B0A04020102020204" pitchFamily="34" charset="0"/>
              </a:rPr>
              <a:t>OFFERING HOSPITALITY – Cup of Water!</a:t>
            </a:r>
          </a:p>
        </p:txBody>
      </p:sp>
    </p:spTree>
    <p:extLst>
      <p:ext uri="{BB962C8B-B14F-4D97-AF65-F5344CB8AC3E}">
        <p14:creationId xmlns:p14="http://schemas.microsoft.com/office/powerpoint/2010/main" val="347067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2500" fill="hold"/>
                                        <p:tgtEl>
                                          <p:spTgt spid="6"/>
                                        </p:tgtEl>
                                        <p:attrNameLst>
                                          <p:attrName>ppt_x</p:attrName>
                                        </p:attrNameLst>
                                      </p:cBhvr>
                                      <p:tavLst>
                                        <p:tav tm="0">
                                          <p:val>
                                            <p:strVal val="#ppt_x"/>
                                          </p:val>
                                        </p:tav>
                                        <p:tav tm="100000">
                                          <p:val>
                                            <p:strVal val="#ppt_x"/>
                                          </p:val>
                                        </p:tav>
                                      </p:tavLst>
                                    </p:anim>
                                    <p:anim calcmode="lin" valueType="num">
                                      <p:cBhvr additive="base">
                                        <p:cTn id="15" dur="2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BD0F6-A1F3-A431-69D2-687D4CB1788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64215C2-FDBC-0FD4-D3B0-4EA1EC1A3346}"/>
              </a:ext>
            </a:extLst>
          </p:cNvPr>
          <p:cNvSpPr txBox="1"/>
          <p:nvPr/>
        </p:nvSpPr>
        <p:spPr>
          <a:xfrm>
            <a:off x="6456038" y="335845"/>
            <a:ext cx="5735961" cy="6186309"/>
          </a:xfrm>
          <a:prstGeom prst="rect">
            <a:avLst/>
          </a:prstGeom>
          <a:noFill/>
        </p:spPr>
        <p:txBody>
          <a:bodyPr wrap="square" rtlCol="0">
            <a:spAutoFit/>
          </a:bodyPr>
          <a:lstStyle/>
          <a:p>
            <a:pPr algn="ctr"/>
            <a:r>
              <a:rPr lang="en-AU" sz="6000" b="1" dirty="0">
                <a:solidFill>
                  <a:srgbClr val="FFFF00"/>
                </a:solidFill>
                <a:latin typeface="+mn-lt"/>
              </a:rPr>
              <a:t>PROCLAMATION OF THE WORD</a:t>
            </a:r>
          </a:p>
          <a:p>
            <a:pPr algn="ctr"/>
            <a:endParaRPr lang="en-AU" sz="6000" b="1" dirty="0">
              <a:solidFill>
                <a:srgbClr val="FFFF00"/>
              </a:solidFill>
              <a:latin typeface="+mn-lt"/>
            </a:endParaRPr>
          </a:p>
          <a:p>
            <a:pPr algn="ctr"/>
            <a:r>
              <a:rPr lang="en-AU" sz="5400" b="1" dirty="0">
                <a:solidFill>
                  <a:schemeClr val="bg1"/>
                </a:solidFill>
                <a:latin typeface="Arial Black" panose="020B0A04020102020204" pitchFamily="34" charset="0"/>
              </a:rPr>
              <a:t>OFFERING HOSPITALITY:</a:t>
            </a:r>
          </a:p>
          <a:p>
            <a:pPr algn="ctr"/>
            <a:r>
              <a:rPr lang="en-AU" sz="5400" b="1" dirty="0">
                <a:solidFill>
                  <a:schemeClr val="bg1"/>
                </a:solidFill>
                <a:latin typeface="Arial Black" panose="020B0A04020102020204" pitchFamily="34" charset="0"/>
              </a:rPr>
              <a:t>Even a cup of cold water!</a:t>
            </a:r>
          </a:p>
        </p:txBody>
      </p:sp>
      <p:pic>
        <p:nvPicPr>
          <p:cNvPr id="2" name="Picture 1" descr="How Does The Hospitality Industry Work?">
            <a:extLst>
              <a:ext uri="{FF2B5EF4-FFF2-40B4-BE49-F238E27FC236}">
                <a16:creationId xmlns:a16="http://schemas.microsoft.com/office/drawing/2014/main" id="{A967A03A-27CF-5246-7D9E-9F439802ABCC}"/>
              </a:ext>
            </a:extLst>
          </p:cNvPr>
          <p:cNvPicPr>
            <a:picLocks noChangeAspect="1"/>
          </p:cNvPicPr>
          <p:nvPr/>
        </p:nvPicPr>
        <p:blipFill>
          <a:blip r:embed="rId2"/>
          <a:stretch>
            <a:fillRect/>
          </a:stretch>
        </p:blipFill>
        <p:spPr>
          <a:xfrm>
            <a:off x="1" y="22254"/>
            <a:ext cx="6456039" cy="6835746"/>
          </a:xfrm>
          <a:prstGeom prst="rect">
            <a:avLst/>
          </a:prstGeom>
        </p:spPr>
      </p:pic>
      <p:pic>
        <p:nvPicPr>
          <p:cNvPr id="6" name="Picture 5" descr="Customized for Fast Food Plastic Water Cup - Water Cup and Disposable ...">
            <a:extLst>
              <a:ext uri="{FF2B5EF4-FFF2-40B4-BE49-F238E27FC236}">
                <a16:creationId xmlns:a16="http://schemas.microsoft.com/office/drawing/2014/main" id="{58F9792C-1D81-309D-AC54-F2B98427D711}"/>
              </a:ext>
            </a:extLst>
          </p:cNvPr>
          <p:cNvPicPr>
            <a:picLocks noChangeAspect="1"/>
          </p:cNvPicPr>
          <p:nvPr/>
        </p:nvPicPr>
        <p:blipFill>
          <a:blip r:embed="rId3"/>
          <a:stretch>
            <a:fillRect/>
          </a:stretch>
        </p:blipFill>
        <p:spPr>
          <a:xfrm>
            <a:off x="1945499" y="4077072"/>
            <a:ext cx="2565041" cy="2780928"/>
          </a:xfrm>
          <a:prstGeom prst="rect">
            <a:avLst/>
          </a:prstGeom>
        </p:spPr>
      </p:pic>
    </p:spTree>
    <p:extLst>
      <p:ext uri="{BB962C8B-B14F-4D97-AF65-F5344CB8AC3E}">
        <p14:creationId xmlns:p14="http://schemas.microsoft.com/office/powerpoint/2010/main" val="280237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52254C-0AC5-3A87-8222-6CFD85DDB9D8}"/>
              </a:ext>
            </a:extLst>
          </p:cNvPr>
          <p:cNvSpPr>
            <a:spLocks noGrp="1"/>
          </p:cNvSpPr>
          <p:nvPr>
            <p:ph type="body" sz="quarter" idx="13"/>
          </p:nvPr>
        </p:nvSpPr>
        <p:spPr>
          <a:xfrm>
            <a:off x="0" y="116632"/>
            <a:ext cx="12191999" cy="6984776"/>
          </a:xfrm>
        </p:spPr>
        <p:txBody>
          <a:bodyPr>
            <a:normAutofit lnSpcReduction="10000"/>
          </a:bodyPr>
          <a:lstStyle/>
          <a:p>
            <a:pPr marL="571500" indent="-571500"/>
            <a:r>
              <a:rPr lang="en-US" b="1" dirty="0">
                <a:solidFill>
                  <a:srgbClr val="FFFF00"/>
                </a:solidFill>
                <a:latin typeface="Arial Black" panose="020B0A04020102020204" pitchFamily="34" charset="0"/>
              </a:rPr>
              <a:t>Hospitality is the art of making others feel welcomed, valued, and cared for, often leaving a lasting impression.</a:t>
            </a:r>
          </a:p>
          <a:p>
            <a:pPr marL="571500" indent="-571500"/>
            <a:r>
              <a:rPr lang="en-US" b="1" dirty="0">
                <a:solidFill>
                  <a:schemeClr val="bg1"/>
                </a:solidFill>
                <a:latin typeface="Arial Black" panose="020B0A04020102020204" pitchFamily="34" charset="0"/>
              </a:rPr>
              <a:t>“True hospitality consists of giving the best of yourself to your guests.”</a:t>
            </a:r>
            <a:r>
              <a:rPr lang="en-US" dirty="0">
                <a:solidFill>
                  <a:schemeClr val="bg1"/>
                </a:solidFill>
                <a:latin typeface="Arial Black" panose="020B0A04020102020204" pitchFamily="34" charset="0"/>
              </a:rPr>
              <a:t> – </a:t>
            </a:r>
            <a:r>
              <a:rPr lang="en-US" b="1" i="1" dirty="0">
                <a:solidFill>
                  <a:schemeClr val="bg1"/>
                </a:solidFill>
                <a:latin typeface="+mn-lt"/>
              </a:rPr>
              <a:t>Eleanor Roosevelt (wife of Franklin)</a:t>
            </a:r>
          </a:p>
          <a:p>
            <a:pPr marL="571500" indent="-571500"/>
            <a:r>
              <a:rPr lang="en-US" b="1" dirty="0">
                <a:solidFill>
                  <a:schemeClr val="bg1"/>
                </a:solidFill>
                <a:latin typeface="Arial Black" panose="020B0A04020102020204" pitchFamily="34" charset="0"/>
              </a:rPr>
              <a:t>“People will forget what you said, forget what you did, but they will never forget how you made them feel.”</a:t>
            </a:r>
            <a:r>
              <a:rPr lang="en-US" dirty="0">
                <a:solidFill>
                  <a:schemeClr val="bg1"/>
                </a:solidFill>
                <a:latin typeface="Arial Black" panose="020B0A04020102020204" pitchFamily="34" charset="0"/>
              </a:rPr>
              <a:t> – </a:t>
            </a:r>
            <a:r>
              <a:rPr lang="en-US" b="1" i="1" dirty="0">
                <a:solidFill>
                  <a:schemeClr val="bg1"/>
                </a:solidFill>
                <a:latin typeface="+mn-lt"/>
              </a:rPr>
              <a:t>Maya Angelou (USA poet, singer, activist …)</a:t>
            </a:r>
          </a:p>
          <a:p>
            <a:pPr marL="571500" indent="-571500"/>
            <a:r>
              <a:rPr lang="en-US" b="1" dirty="0">
                <a:solidFill>
                  <a:schemeClr val="bg1"/>
                </a:solidFill>
                <a:latin typeface="Arial Black" panose="020B0A04020102020204" pitchFamily="34" charset="0"/>
              </a:rPr>
              <a:t>A smile is the best welcome a guest can receive.”</a:t>
            </a:r>
            <a:r>
              <a:rPr lang="en-US" dirty="0">
                <a:solidFill>
                  <a:schemeClr val="bg1"/>
                </a:solidFill>
                <a:latin typeface="Arial Black" panose="020B0A04020102020204" pitchFamily="34" charset="0"/>
              </a:rPr>
              <a:t> – </a:t>
            </a:r>
            <a:r>
              <a:rPr lang="en-US" b="1" i="1" dirty="0">
                <a:solidFill>
                  <a:schemeClr val="bg1"/>
                </a:solidFill>
                <a:latin typeface="+mn-lt"/>
              </a:rPr>
              <a:t>Grace White (USA fitness &amp; social media influencer)</a:t>
            </a:r>
          </a:p>
        </p:txBody>
      </p:sp>
    </p:spTree>
    <p:extLst>
      <p:ext uri="{BB962C8B-B14F-4D97-AF65-F5344CB8AC3E}">
        <p14:creationId xmlns:p14="http://schemas.microsoft.com/office/powerpoint/2010/main" val="80165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E3353-7D33-455C-AD60-636292B35FC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DE273AE-6B8F-DE5E-531F-AB181A65A3CC}"/>
              </a:ext>
            </a:extLst>
          </p:cNvPr>
          <p:cNvSpPr>
            <a:spLocks noGrp="1"/>
          </p:cNvSpPr>
          <p:nvPr>
            <p:ph type="body" sz="quarter" idx="13"/>
          </p:nvPr>
        </p:nvSpPr>
        <p:spPr>
          <a:xfrm>
            <a:off x="666751" y="500042"/>
            <a:ext cx="10973866" cy="6357958"/>
          </a:xfrm>
        </p:spPr>
        <p:txBody>
          <a:bodyPr>
            <a:noAutofit/>
          </a:bodyPr>
          <a:lstStyle/>
          <a:p>
            <a:pPr algn="ctr" hangingPunct="0">
              <a:buNone/>
            </a:pPr>
            <a:r>
              <a:rPr lang="en-AU" sz="4800" b="1" dirty="0">
                <a:solidFill>
                  <a:srgbClr val="FFFF00"/>
                </a:solidFill>
              </a:rPr>
              <a:t>Romans 6:12 </a:t>
            </a:r>
            <a:r>
              <a:rPr lang="en-US" sz="4800" b="1" i="1" dirty="0">
                <a:solidFill>
                  <a:srgbClr val="FFFF00"/>
                </a:solidFill>
              </a:rPr>
              <a:t>(NRSVUE)</a:t>
            </a:r>
            <a:endParaRPr lang="en-US" sz="4800" b="1" dirty="0">
              <a:solidFill>
                <a:srgbClr val="FFFF00"/>
              </a:solidFill>
            </a:endParaRPr>
          </a:p>
          <a:p>
            <a:pPr algn="ctr" hangingPunct="0">
              <a:buNone/>
            </a:pPr>
            <a:r>
              <a:rPr lang="en-US" sz="4800" b="1" baseline="30000" dirty="0">
                <a:solidFill>
                  <a:schemeClr val="bg1"/>
                </a:solidFill>
              </a:rPr>
              <a:t>12 </a:t>
            </a:r>
            <a:r>
              <a:rPr lang="en-US" sz="4800" b="1" dirty="0">
                <a:solidFill>
                  <a:schemeClr val="bg1"/>
                </a:solidFill>
              </a:rPr>
              <a:t>Therefore do not let sin reign in your mortal bodies, so that you obey their desires.</a:t>
            </a:r>
          </a:p>
        </p:txBody>
      </p:sp>
      <p:sp>
        <p:nvSpPr>
          <p:cNvPr id="3" name="Rectangle 2">
            <a:extLst>
              <a:ext uri="{FF2B5EF4-FFF2-40B4-BE49-F238E27FC236}">
                <a16:creationId xmlns:a16="http://schemas.microsoft.com/office/drawing/2014/main" id="{F602EE6C-D012-BC70-1129-47A1DA1CCA9C}"/>
              </a:ext>
            </a:extLst>
          </p:cNvPr>
          <p:cNvSpPr/>
          <p:nvPr/>
        </p:nvSpPr>
        <p:spPr>
          <a:xfrm>
            <a:off x="0" y="3789040"/>
            <a:ext cx="12192000" cy="1440160"/>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FF00"/>
                </a:solidFill>
                <a:latin typeface="Arial Black" panose="020B0A04020102020204" pitchFamily="34" charset="0"/>
              </a:rPr>
              <a:t>Do not offer Hospitality to Sin?</a:t>
            </a:r>
          </a:p>
        </p:txBody>
      </p:sp>
    </p:spTree>
    <p:extLst>
      <p:ext uri="{BB962C8B-B14F-4D97-AF65-F5344CB8AC3E}">
        <p14:creationId xmlns:p14="http://schemas.microsoft.com/office/powerpoint/2010/main" val="180569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0" fill="hold"/>
                                        <p:tgtEl>
                                          <p:spTgt spid="3"/>
                                        </p:tgtEl>
                                        <p:attrNameLst>
                                          <p:attrName>ppt_x</p:attrName>
                                        </p:attrNameLst>
                                      </p:cBhvr>
                                      <p:tavLst>
                                        <p:tav tm="0">
                                          <p:val>
                                            <p:strVal val="#ppt_x"/>
                                          </p:val>
                                        </p:tav>
                                        <p:tav tm="100000">
                                          <p:val>
                                            <p:strVal val="#ppt_x"/>
                                          </p:val>
                                        </p:tav>
                                      </p:tavLst>
                                    </p:anim>
                                    <p:anim calcmode="lin" valueType="num">
                                      <p:cBhvr additive="base">
                                        <p:cTn id="8" dur="2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815A9-7A15-6245-AB9E-F0BD5969632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E4AE6C4-1F01-3415-5EF2-BA52CF5FA901}"/>
              </a:ext>
            </a:extLst>
          </p:cNvPr>
          <p:cNvSpPr>
            <a:spLocks noGrp="1"/>
          </p:cNvSpPr>
          <p:nvPr>
            <p:ph type="body" sz="quarter" idx="13"/>
          </p:nvPr>
        </p:nvSpPr>
        <p:spPr>
          <a:xfrm>
            <a:off x="407368" y="116632"/>
            <a:ext cx="11784631" cy="6741368"/>
          </a:xfrm>
        </p:spPr>
        <p:txBody>
          <a:bodyPr>
            <a:noAutofit/>
          </a:bodyPr>
          <a:lstStyle/>
          <a:p>
            <a:pPr hangingPunct="0">
              <a:buNone/>
            </a:pPr>
            <a:r>
              <a:rPr lang="en-US" sz="4800" b="1" baseline="30000" dirty="0">
                <a:solidFill>
                  <a:schemeClr val="bg1"/>
                </a:solidFill>
              </a:rPr>
              <a:t>14 </a:t>
            </a:r>
            <a:r>
              <a:rPr lang="en-US" sz="4800" b="1" dirty="0">
                <a:solidFill>
                  <a:schemeClr val="bg1"/>
                </a:solidFill>
              </a:rPr>
              <a:t>For sin will have no dominion over you, since you are not under law but under grace.</a:t>
            </a:r>
          </a:p>
          <a:p>
            <a:pPr hangingPunct="0">
              <a:buNone/>
            </a:pPr>
            <a:r>
              <a:rPr lang="en-US" sz="4800" b="1" dirty="0">
                <a:solidFill>
                  <a:srgbClr val="FFFF00"/>
                </a:solidFill>
              </a:rPr>
              <a:t>Slaves of Righteousness</a:t>
            </a:r>
          </a:p>
          <a:p>
            <a:pPr hangingPunct="0">
              <a:buNone/>
            </a:pPr>
            <a:r>
              <a:rPr lang="en-US" sz="4800" b="1" baseline="30000" dirty="0">
                <a:solidFill>
                  <a:schemeClr val="bg1"/>
                </a:solidFill>
              </a:rPr>
              <a:t>16 </a:t>
            </a:r>
            <a:r>
              <a:rPr lang="en-US" sz="4800" b="1" dirty="0">
                <a:solidFill>
                  <a:schemeClr val="bg1"/>
                </a:solidFill>
              </a:rPr>
              <a:t>Do you not know that, if you present yourselves to anyone as obedient slaves, you are slaves of the one whom you obey, either of sin, which leads to death or of obedience, which leads to righteousness? </a:t>
            </a:r>
          </a:p>
          <a:p>
            <a:pPr hangingPunct="0">
              <a:buNone/>
            </a:pPr>
            <a:endParaRPr lang="en-US" sz="4800" b="1" dirty="0">
              <a:solidFill>
                <a:schemeClr val="bg1"/>
              </a:solidFill>
            </a:endParaRPr>
          </a:p>
        </p:txBody>
      </p:sp>
      <p:sp>
        <p:nvSpPr>
          <p:cNvPr id="3" name="Rectangle 2">
            <a:extLst>
              <a:ext uri="{FF2B5EF4-FFF2-40B4-BE49-F238E27FC236}">
                <a16:creationId xmlns:a16="http://schemas.microsoft.com/office/drawing/2014/main" id="{4A375511-9467-A9DA-7E5F-2B507DA896C6}"/>
              </a:ext>
            </a:extLst>
          </p:cNvPr>
          <p:cNvSpPr/>
          <p:nvPr/>
        </p:nvSpPr>
        <p:spPr>
          <a:xfrm>
            <a:off x="1" y="5805264"/>
            <a:ext cx="12191999" cy="1052736"/>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FF00"/>
                </a:solidFill>
                <a:latin typeface="Arial Black" panose="020B0A04020102020204" pitchFamily="34" charset="0"/>
              </a:rPr>
              <a:t>Offer Hospitality to Righteousness?</a:t>
            </a:r>
          </a:p>
        </p:txBody>
      </p:sp>
    </p:spTree>
    <p:extLst>
      <p:ext uri="{BB962C8B-B14F-4D97-AF65-F5344CB8AC3E}">
        <p14:creationId xmlns:p14="http://schemas.microsoft.com/office/powerpoint/2010/main" val="122665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500" fill="hold"/>
                                        <p:tgtEl>
                                          <p:spTgt spid="3"/>
                                        </p:tgtEl>
                                        <p:attrNameLst>
                                          <p:attrName>ppt_x</p:attrName>
                                        </p:attrNameLst>
                                      </p:cBhvr>
                                      <p:tavLst>
                                        <p:tav tm="0">
                                          <p:val>
                                            <p:strVal val="#ppt_x"/>
                                          </p:val>
                                        </p:tav>
                                        <p:tav tm="100000">
                                          <p:val>
                                            <p:strVal val="#ppt_x"/>
                                          </p:val>
                                        </p:tav>
                                      </p:tavLst>
                                    </p:anim>
                                    <p:anim calcmode="lin" valueType="num">
                                      <p:cBhvr additive="base">
                                        <p:cTn id="27" dur="2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0A2F7-DD24-1C2C-828C-4C74AB4FF6B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B4AE482-0FFD-766B-1ACA-033FC22064A1}"/>
              </a:ext>
            </a:extLst>
          </p:cNvPr>
          <p:cNvSpPr>
            <a:spLocks noGrp="1"/>
          </p:cNvSpPr>
          <p:nvPr>
            <p:ph type="body" sz="quarter" idx="13"/>
          </p:nvPr>
        </p:nvSpPr>
        <p:spPr>
          <a:xfrm>
            <a:off x="666751" y="500042"/>
            <a:ext cx="11049000" cy="6357958"/>
          </a:xfrm>
        </p:spPr>
        <p:txBody>
          <a:bodyPr>
            <a:noAutofit/>
          </a:bodyPr>
          <a:lstStyle/>
          <a:p>
            <a:pPr algn="ctr" hangingPunct="0">
              <a:lnSpc>
                <a:spcPct val="100000"/>
              </a:lnSpc>
              <a:spcBef>
                <a:spcPts val="0"/>
              </a:spcBef>
              <a:buNone/>
            </a:pPr>
            <a:r>
              <a:rPr lang="en-AU" sz="4800" b="1" dirty="0">
                <a:solidFill>
                  <a:srgbClr val="FFFF00"/>
                </a:solidFill>
              </a:rPr>
              <a:t>Matthew 10:40-42 </a:t>
            </a:r>
            <a:r>
              <a:rPr lang="en-US" sz="4800" b="1" i="1" dirty="0">
                <a:solidFill>
                  <a:srgbClr val="FFFF00"/>
                </a:solidFill>
              </a:rPr>
              <a:t>(NRSVUE)</a:t>
            </a:r>
            <a:endParaRPr lang="en-US" sz="4800" b="1" dirty="0">
              <a:solidFill>
                <a:srgbClr val="FFFF00"/>
              </a:solidFill>
            </a:endParaRPr>
          </a:p>
          <a:p>
            <a:pPr algn="ctr" hangingPunct="0">
              <a:lnSpc>
                <a:spcPct val="100000"/>
              </a:lnSpc>
              <a:spcBef>
                <a:spcPts val="0"/>
              </a:spcBef>
              <a:buNone/>
            </a:pPr>
            <a:r>
              <a:rPr lang="en-US" sz="4800" b="1" dirty="0">
                <a:solidFill>
                  <a:srgbClr val="FFFF00"/>
                </a:solidFill>
                <a:latin typeface="Arial Black" panose="020B0A04020102020204" pitchFamily="34" charset="0"/>
              </a:rPr>
              <a:t>Rewards</a:t>
            </a:r>
          </a:p>
          <a:p>
            <a:pPr algn="ctr" hangingPunct="0">
              <a:lnSpc>
                <a:spcPct val="100000"/>
              </a:lnSpc>
              <a:spcBef>
                <a:spcPts val="0"/>
              </a:spcBef>
              <a:buNone/>
            </a:pPr>
            <a:r>
              <a:rPr lang="en-US" sz="4800" b="1" baseline="30000" dirty="0">
                <a:solidFill>
                  <a:schemeClr val="bg1"/>
                </a:solidFill>
              </a:rPr>
              <a:t>40 </a:t>
            </a:r>
            <a:r>
              <a:rPr lang="en-US" sz="4800" b="1" dirty="0">
                <a:solidFill>
                  <a:schemeClr val="bg1"/>
                </a:solidFill>
              </a:rPr>
              <a:t>“Whoever welcomes you welcomes me, and whoever welcomes me welcomes the one who sent me. </a:t>
            </a:r>
          </a:p>
        </p:txBody>
      </p:sp>
      <p:sp>
        <p:nvSpPr>
          <p:cNvPr id="3" name="Rectangle 2">
            <a:extLst>
              <a:ext uri="{FF2B5EF4-FFF2-40B4-BE49-F238E27FC236}">
                <a16:creationId xmlns:a16="http://schemas.microsoft.com/office/drawing/2014/main" id="{8EE8B973-B235-4E9D-0933-07908943676E}"/>
              </a:ext>
            </a:extLst>
          </p:cNvPr>
          <p:cNvSpPr/>
          <p:nvPr/>
        </p:nvSpPr>
        <p:spPr>
          <a:xfrm>
            <a:off x="1" y="5805264"/>
            <a:ext cx="12191999" cy="1052736"/>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FF00"/>
                </a:solidFill>
                <a:latin typeface="Arial Black" panose="020B0A04020102020204" pitchFamily="34" charset="0"/>
              </a:rPr>
              <a:t>Offer Hospitality to God/Disciples!</a:t>
            </a:r>
          </a:p>
        </p:txBody>
      </p:sp>
    </p:spTree>
    <p:extLst>
      <p:ext uri="{BB962C8B-B14F-4D97-AF65-F5344CB8AC3E}">
        <p14:creationId xmlns:p14="http://schemas.microsoft.com/office/powerpoint/2010/main" val="296713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0" fill="hold"/>
                                        <p:tgtEl>
                                          <p:spTgt spid="3"/>
                                        </p:tgtEl>
                                        <p:attrNameLst>
                                          <p:attrName>ppt_x</p:attrName>
                                        </p:attrNameLst>
                                      </p:cBhvr>
                                      <p:tavLst>
                                        <p:tav tm="0">
                                          <p:val>
                                            <p:strVal val="#ppt_x"/>
                                          </p:val>
                                        </p:tav>
                                        <p:tav tm="100000">
                                          <p:val>
                                            <p:strVal val="#ppt_x"/>
                                          </p:val>
                                        </p:tav>
                                      </p:tavLst>
                                    </p:anim>
                                    <p:anim calcmode="lin" valueType="num">
                                      <p:cBhvr additive="base">
                                        <p:cTn id="8" dur="2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13816-426B-B136-422F-54D885D0A01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50F5EE7-0073-18E3-5B60-45C3B3DB65E8}"/>
              </a:ext>
            </a:extLst>
          </p:cNvPr>
          <p:cNvSpPr>
            <a:spLocks noGrp="1"/>
          </p:cNvSpPr>
          <p:nvPr>
            <p:ph type="body" sz="quarter" idx="13"/>
          </p:nvPr>
        </p:nvSpPr>
        <p:spPr>
          <a:xfrm>
            <a:off x="666751" y="500042"/>
            <a:ext cx="11049000" cy="6357958"/>
          </a:xfrm>
        </p:spPr>
        <p:txBody>
          <a:bodyPr>
            <a:noAutofit/>
          </a:bodyPr>
          <a:lstStyle/>
          <a:p>
            <a:pPr algn="ctr" hangingPunct="0">
              <a:lnSpc>
                <a:spcPct val="100000"/>
              </a:lnSpc>
              <a:spcBef>
                <a:spcPts val="0"/>
              </a:spcBef>
              <a:buNone/>
            </a:pPr>
            <a:r>
              <a:rPr lang="en-US" sz="4800" b="1" baseline="30000" dirty="0">
                <a:solidFill>
                  <a:schemeClr val="bg1"/>
                </a:solidFill>
              </a:rPr>
              <a:t>41 </a:t>
            </a:r>
            <a:r>
              <a:rPr lang="en-US" sz="4800" b="1" dirty="0">
                <a:solidFill>
                  <a:schemeClr val="bg1"/>
                </a:solidFill>
              </a:rPr>
              <a:t>Whoever welcomes a prophet in the name of a prophet will receive a prophet’s reward, and whoever welcomes a righteous person in the name of a righteous person will receive the reward of the righteous,</a:t>
            </a:r>
          </a:p>
        </p:txBody>
      </p:sp>
      <p:sp>
        <p:nvSpPr>
          <p:cNvPr id="3" name="Rectangle 2">
            <a:extLst>
              <a:ext uri="{FF2B5EF4-FFF2-40B4-BE49-F238E27FC236}">
                <a16:creationId xmlns:a16="http://schemas.microsoft.com/office/drawing/2014/main" id="{889B3200-90F7-D3D5-B8FE-7F6E21F3BC1B}"/>
              </a:ext>
            </a:extLst>
          </p:cNvPr>
          <p:cNvSpPr/>
          <p:nvPr/>
        </p:nvSpPr>
        <p:spPr>
          <a:xfrm>
            <a:off x="1" y="5805264"/>
            <a:ext cx="12191999" cy="1052736"/>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FF00"/>
                </a:solidFill>
                <a:latin typeface="Arial Black" panose="020B0A04020102020204" pitchFamily="34" charset="0"/>
              </a:rPr>
              <a:t>Offer Hospitality to Prophets/Saints!</a:t>
            </a:r>
          </a:p>
        </p:txBody>
      </p:sp>
    </p:spTree>
    <p:extLst>
      <p:ext uri="{BB962C8B-B14F-4D97-AF65-F5344CB8AC3E}">
        <p14:creationId xmlns:p14="http://schemas.microsoft.com/office/powerpoint/2010/main" val="289781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0" fill="hold"/>
                                        <p:tgtEl>
                                          <p:spTgt spid="3"/>
                                        </p:tgtEl>
                                        <p:attrNameLst>
                                          <p:attrName>ppt_x</p:attrName>
                                        </p:attrNameLst>
                                      </p:cBhvr>
                                      <p:tavLst>
                                        <p:tav tm="0">
                                          <p:val>
                                            <p:strVal val="#ppt_x"/>
                                          </p:val>
                                        </p:tav>
                                        <p:tav tm="100000">
                                          <p:val>
                                            <p:strVal val="#ppt_x"/>
                                          </p:val>
                                        </p:tav>
                                      </p:tavLst>
                                    </p:anim>
                                    <p:anim calcmode="lin" valueType="num">
                                      <p:cBhvr additive="base">
                                        <p:cTn id="8" dur="2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DB951-7067-1FFC-FA51-7BA541660E5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386718-BECC-E9A8-E72E-777D1C2372D7}"/>
              </a:ext>
            </a:extLst>
          </p:cNvPr>
          <p:cNvSpPr>
            <a:spLocks noGrp="1"/>
          </p:cNvSpPr>
          <p:nvPr>
            <p:ph type="body" sz="quarter" idx="13"/>
          </p:nvPr>
        </p:nvSpPr>
        <p:spPr>
          <a:xfrm>
            <a:off x="666751" y="500042"/>
            <a:ext cx="11049000" cy="6357958"/>
          </a:xfrm>
        </p:spPr>
        <p:txBody>
          <a:bodyPr>
            <a:noAutofit/>
          </a:bodyPr>
          <a:lstStyle/>
          <a:p>
            <a:pPr algn="ctr" hangingPunct="0">
              <a:lnSpc>
                <a:spcPct val="100000"/>
              </a:lnSpc>
              <a:spcBef>
                <a:spcPts val="0"/>
              </a:spcBef>
              <a:buNone/>
            </a:pPr>
            <a:r>
              <a:rPr lang="en-US" sz="4800" b="1" baseline="30000" dirty="0">
                <a:solidFill>
                  <a:schemeClr val="bg1"/>
                </a:solidFill>
              </a:rPr>
              <a:t>42 </a:t>
            </a:r>
            <a:r>
              <a:rPr lang="en-US" sz="4800" b="1" dirty="0">
                <a:solidFill>
                  <a:schemeClr val="bg1"/>
                </a:solidFill>
              </a:rPr>
              <a:t>and whoever gives even a cup of cold water to one of these little ones in the name of a disciple—truly I tell you, none of these will lose their reward.”</a:t>
            </a:r>
          </a:p>
        </p:txBody>
      </p:sp>
      <p:sp>
        <p:nvSpPr>
          <p:cNvPr id="3" name="Rectangle 2">
            <a:extLst>
              <a:ext uri="{FF2B5EF4-FFF2-40B4-BE49-F238E27FC236}">
                <a16:creationId xmlns:a16="http://schemas.microsoft.com/office/drawing/2014/main" id="{F9B62A67-4349-CA8A-509B-B488D781823D}"/>
              </a:ext>
            </a:extLst>
          </p:cNvPr>
          <p:cNvSpPr/>
          <p:nvPr/>
        </p:nvSpPr>
        <p:spPr>
          <a:xfrm>
            <a:off x="1" y="5805264"/>
            <a:ext cx="12191999" cy="1052736"/>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FF00"/>
                </a:solidFill>
                <a:latin typeface="Arial Black" panose="020B0A04020102020204" pitchFamily="34" charset="0"/>
              </a:rPr>
              <a:t>Offer Hospitality to Little Ones!</a:t>
            </a:r>
          </a:p>
        </p:txBody>
      </p:sp>
      <p:sp>
        <p:nvSpPr>
          <p:cNvPr id="4" name="Rectangle 3">
            <a:extLst>
              <a:ext uri="{FF2B5EF4-FFF2-40B4-BE49-F238E27FC236}">
                <a16:creationId xmlns:a16="http://schemas.microsoft.com/office/drawing/2014/main" id="{A07B0827-D340-EB40-EEFE-3328BE100AC0}"/>
              </a:ext>
            </a:extLst>
          </p:cNvPr>
          <p:cNvSpPr/>
          <p:nvPr/>
        </p:nvSpPr>
        <p:spPr>
          <a:xfrm>
            <a:off x="0" y="4653136"/>
            <a:ext cx="12191999" cy="1052736"/>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Black" panose="020B0A04020102020204" pitchFamily="34" charset="0"/>
              </a:rPr>
              <a:t>Offer Hospitality to All People!</a:t>
            </a:r>
          </a:p>
        </p:txBody>
      </p:sp>
    </p:spTree>
    <p:extLst>
      <p:ext uri="{BB962C8B-B14F-4D97-AF65-F5344CB8AC3E}">
        <p14:creationId xmlns:p14="http://schemas.microsoft.com/office/powerpoint/2010/main" val="186222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0" fill="hold"/>
                                        <p:tgtEl>
                                          <p:spTgt spid="3"/>
                                        </p:tgtEl>
                                        <p:attrNameLst>
                                          <p:attrName>ppt_x</p:attrName>
                                        </p:attrNameLst>
                                      </p:cBhvr>
                                      <p:tavLst>
                                        <p:tav tm="0">
                                          <p:val>
                                            <p:strVal val="#ppt_x"/>
                                          </p:val>
                                        </p:tav>
                                        <p:tav tm="100000">
                                          <p:val>
                                            <p:strVal val="#ppt_x"/>
                                          </p:val>
                                        </p:tav>
                                      </p:tavLst>
                                    </p:anim>
                                    <p:anim calcmode="lin" valueType="num">
                                      <p:cBhvr additive="base">
                                        <p:cTn id="8" dur="2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500" fill="hold"/>
                                        <p:tgtEl>
                                          <p:spTgt spid="4"/>
                                        </p:tgtEl>
                                        <p:attrNameLst>
                                          <p:attrName>ppt_x</p:attrName>
                                        </p:attrNameLst>
                                      </p:cBhvr>
                                      <p:tavLst>
                                        <p:tav tm="0">
                                          <p:val>
                                            <p:strVal val="#ppt_x"/>
                                          </p:val>
                                        </p:tav>
                                        <p:tav tm="100000">
                                          <p:val>
                                            <p:strVal val="#ppt_x"/>
                                          </p:val>
                                        </p:tav>
                                      </p:tavLst>
                                    </p:anim>
                                    <p:anim calcmode="lin" valueType="num">
                                      <p:cBhvr additive="base">
                                        <p:cTn id="14" dur="2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DF76F0-6DBA-F98C-27B5-2C1274CECB22}"/>
              </a:ext>
            </a:extLst>
          </p:cNvPr>
          <p:cNvSpPr>
            <a:spLocks noGrp="1"/>
          </p:cNvSpPr>
          <p:nvPr>
            <p:ph type="body" sz="quarter" idx="13"/>
          </p:nvPr>
        </p:nvSpPr>
        <p:spPr>
          <a:xfrm>
            <a:off x="0" y="116632"/>
            <a:ext cx="12191999" cy="6741368"/>
          </a:xfrm>
        </p:spPr>
        <p:txBody>
          <a:bodyPr>
            <a:noAutofit/>
          </a:bodyPr>
          <a:lstStyle/>
          <a:p>
            <a:pPr algn="ctr">
              <a:lnSpc>
                <a:spcPct val="100000"/>
              </a:lnSpc>
              <a:spcBef>
                <a:spcPts val="0"/>
              </a:spcBef>
              <a:buNone/>
            </a:pPr>
            <a:r>
              <a:rPr lang="en-US" sz="4600" b="1" dirty="0">
                <a:solidFill>
                  <a:schemeClr val="bg1"/>
                </a:solidFill>
              </a:rPr>
              <a:t>In Jesus' time, the value of a cup of water </a:t>
            </a:r>
          </a:p>
          <a:p>
            <a:pPr algn="ctr">
              <a:lnSpc>
                <a:spcPct val="100000"/>
              </a:lnSpc>
              <a:spcBef>
                <a:spcPts val="0"/>
              </a:spcBef>
              <a:buNone/>
            </a:pPr>
            <a:r>
              <a:rPr lang="en-US" sz="4600" b="1" dirty="0">
                <a:solidFill>
                  <a:schemeClr val="bg1"/>
                </a:solidFill>
              </a:rPr>
              <a:t>symbolizes basic hospitality and care, reflecting </a:t>
            </a:r>
          </a:p>
          <a:p>
            <a:pPr algn="ctr">
              <a:lnSpc>
                <a:spcPct val="100000"/>
              </a:lnSpc>
              <a:spcBef>
                <a:spcPts val="0"/>
              </a:spcBef>
              <a:buNone/>
            </a:pPr>
            <a:r>
              <a:rPr lang="en-US" sz="4600" b="1" dirty="0">
                <a:solidFill>
                  <a:schemeClr val="bg1"/>
                </a:solidFill>
              </a:rPr>
              <a:t>the cultural practice of offering water to </a:t>
            </a:r>
          </a:p>
          <a:p>
            <a:pPr algn="ctr">
              <a:lnSpc>
                <a:spcPct val="100000"/>
              </a:lnSpc>
              <a:spcBef>
                <a:spcPts val="0"/>
              </a:spcBef>
              <a:buNone/>
            </a:pPr>
            <a:r>
              <a:rPr lang="en-US" sz="4600" b="1" dirty="0">
                <a:solidFill>
                  <a:schemeClr val="bg1"/>
                </a:solidFill>
              </a:rPr>
              <a:t>travelers as a necessary act of kindness. </a:t>
            </a:r>
          </a:p>
          <a:p>
            <a:pPr algn="ctr">
              <a:lnSpc>
                <a:spcPct val="100000"/>
              </a:lnSpc>
              <a:spcBef>
                <a:spcPts val="0"/>
              </a:spcBef>
              <a:buNone/>
            </a:pPr>
            <a:r>
              <a:rPr lang="en-US" sz="4600" b="1" dirty="0">
                <a:solidFill>
                  <a:schemeClr val="bg1"/>
                </a:solidFill>
              </a:rPr>
              <a:t>This act emphasizes that even the smallest acts </a:t>
            </a:r>
          </a:p>
          <a:p>
            <a:pPr algn="ctr">
              <a:lnSpc>
                <a:spcPct val="100000"/>
              </a:lnSpc>
              <a:spcBef>
                <a:spcPts val="0"/>
              </a:spcBef>
              <a:buNone/>
            </a:pPr>
            <a:r>
              <a:rPr lang="en-US" sz="4600" b="1" dirty="0">
                <a:solidFill>
                  <a:schemeClr val="bg1"/>
                </a:solidFill>
              </a:rPr>
              <a:t>of kindness, such as giving a cup of water </a:t>
            </a:r>
          </a:p>
          <a:p>
            <a:pPr algn="ctr">
              <a:lnSpc>
                <a:spcPct val="100000"/>
              </a:lnSpc>
              <a:spcBef>
                <a:spcPts val="0"/>
              </a:spcBef>
              <a:buNone/>
            </a:pPr>
            <a:r>
              <a:rPr lang="en-US" sz="4600" b="1" dirty="0">
                <a:solidFill>
                  <a:schemeClr val="bg1"/>
                </a:solidFill>
              </a:rPr>
              <a:t>to a disciple, are rewarded by God, highlighting </a:t>
            </a:r>
          </a:p>
          <a:p>
            <a:pPr algn="ctr">
              <a:lnSpc>
                <a:spcPct val="100000"/>
              </a:lnSpc>
              <a:spcBef>
                <a:spcPts val="0"/>
              </a:spcBef>
              <a:buNone/>
            </a:pPr>
            <a:r>
              <a:rPr lang="en-US" sz="4600" b="1" dirty="0">
                <a:solidFill>
                  <a:schemeClr val="bg1"/>
                </a:solidFill>
              </a:rPr>
              <a:t>the importance of serving others without </a:t>
            </a:r>
          </a:p>
          <a:p>
            <a:pPr algn="ctr">
              <a:lnSpc>
                <a:spcPct val="100000"/>
              </a:lnSpc>
              <a:spcBef>
                <a:spcPts val="0"/>
              </a:spcBef>
              <a:buNone/>
            </a:pPr>
            <a:r>
              <a:rPr lang="en-US" sz="4600" b="1" dirty="0">
                <a:solidFill>
                  <a:schemeClr val="bg1"/>
                </a:solidFill>
              </a:rPr>
              <a:t>expecting recognition or reward. </a:t>
            </a:r>
          </a:p>
        </p:txBody>
      </p:sp>
    </p:spTree>
    <p:extLst>
      <p:ext uri="{BB962C8B-B14F-4D97-AF65-F5344CB8AC3E}">
        <p14:creationId xmlns:p14="http://schemas.microsoft.com/office/powerpoint/2010/main" val="85988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1000"/>
                                        <p:tgtEl>
                                          <p:spTgt spid="2">
                                            <p:txEl>
                                              <p:pRg st="5" end="5"/>
                                            </p:txEl>
                                          </p:spTgt>
                                        </p:tgtEl>
                                      </p:cBhvr>
                                    </p:animEffect>
                                    <p:anim calcmode="lin" valueType="num">
                                      <p:cBhvr>
                                        <p:cTn id="1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1000"/>
                                        <p:tgtEl>
                                          <p:spTgt spid="2">
                                            <p:txEl>
                                              <p:pRg st="6" end="6"/>
                                            </p:txEl>
                                          </p:spTgt>
                                        </p:tgtEl>
                                      </p:cBhvr>
                                    </p:animEffect>
                                    <p:anim calcmode="lin" valueType="num">
                                      <p:cBhvr>
                                        <p:cTn id="1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1000"/>
                                        <p:tgtEl>
                                          <p:spTgt spid="2">
                                            <p:txEl>
                                              <p:pRg st="7" end="7"/>
                                            </p:txEl>
                                          </p:spTgt>
                                        </p:tgtEl>
                                      </p:cBhvr>
                                    </p:animEffect>
                                    <p:anim calcmode="lin" valueType="num">
                                      <p:cBhvr>
                                        <p:cTn id="2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1000"/>
                                        <p:tgtEl>
                                          <p:spTgt spid="2">
                                            <p:txEl>
                                              <p:pRg st="8" end="8"/>
                                            </p:txEl>
                                          </p:spTgt>
                                        </p:tgtEl>
                                      </p:cBhvr>
                                    </p:animEffect>
                                    <p:anim calcmode="lin" valueType="num">
                                      <p:cBhvr>
                                        <p:cTn id="2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53601</TotalTime>
  <Words>621</Words>
  <Application>Microsoft Office PowerPoint</Application>
  <PresentationFormat>Widescreen</PresentationFormat>
  <Paragraphs>57</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HOSPITALITY - Abundance</vt:lpstr>
      <vt:lpstr>BCUC HOSPITALITY – Who we are?</vt:lpstr>
      <vt:lpstr>BCUC HOSPITALITY – Who we 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Endeavour Hills  Uniting Church</dc:title>
  <dc:creator>Ursula Ebert</dc:creator>
  <cp:lastModifiedBy>Jamie Muscat</cp:lastModifiedBy>
  <cp:revision>1862</cp:revision>
  <dcterms:created xsi:type="dcterms:W3CDTF">2009-11-05T05:54:46Z</dcterms:created>
  <dcterms:modified xsi:type="dcterms:W3CDTF">2026-06-30T23:01:28Z</dcterms:modified>
</cp:coreProperties>
</file>